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Either/Or appeared in Copenhagen in 1843. Kierkegaard had started writing it soon after reaching Berlin, and he looked back on it as the book where his philosophy began.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presents itself as edited by a pseudonym, Victor Eremita, a name that means «victorious hermit» in Latin. The two volumes are credited to a young man called «A» and to a judge, Judge William.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Søren Kierkegaard Research Centre in Copenhagen states that Regine Olsen is never named in Kierkegaard's works, and that her presence is reflected in the love conflicts told in the pseudonymous writings, Either/Or included. The source calls that presence a poetic one, not a report with real names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Boredom. «A» is an ironic, urbane figure shaped on German Romantic aestheticism, who watches the sensuous pleasures of life from a distance. The volume builds towards The Seducer's Diary.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writes to «A» using indirect persuasion, and he gets as far as telling him that an authentic self stays out of reach for anyone who remains inside the aesthetic sphere alone. On marriage he adds that aesthetic love is not excluded by ethical love, which can take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philosophical knot of the work. A moral dilemma asks which action to take; the alternative in the title asks which sphere to live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publication the book had a strong and immediate impact on the Copenhagen public, recognised at once as a significant literary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concerns the sphere a person lives in, the aesthetic one or the ethical one. A second question for the class, who is Victor Eremita, and what is his role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Either/Or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Kierkegaard, 1843, the choice between the aesthetic and the ethical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COPENHAGEN, 1843</a:t>
            </a:r>
            <a:endParaRPr lang="en-US" sz="1300" dirty="0"/>
          </a:p>
        </p:txBody>
      </p:sp>
      <p:sp>
        <p:nvSpPr>
          <p:cNvPr id="3" name="Shape 1"/>
          <p:cNvSpPr/>
          <p:nvPr/>
        </p:nvSpPr>
        <p:spPr>
          <a:xfrm>
            <a:off x="503936" y="1737208"/>
            <a:ext cx="55036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Kierkegaard's name is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title page. Who signs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Either/Or?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BOOK FROM 1843, IN TWO VOLUMES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book came about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voices of Either/Or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and the aesthetic life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choice in the title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How the book came about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Berlin, then Copenhagen, 1843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ENGAGEMENT TO THE DAY THE BOOK APPEARED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named in the book</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September 1840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Engagement to Regine Olsen</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 October 1841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Kierkegaard breaks it off</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Either/Or appears, in Copenhagen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voices of Either/Or</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editor and two invented authors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SPEAKS IN EACH HALF OF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Victor Eremita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Signs the book as its 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«Victorious hermit» in Latin. The papers are said to have been collected by him, not written.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Writes the first volume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man known only by his initial letter. He lives in order not to be bored.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Judge William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Writes two long letters to «A»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judge, rendered in some translations as Assessor William. He carries the voice of the ethical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«A» and the aesthetic life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Keeping boredom away, staying a spectator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EITHER/OR, FIRST VOLUME</a:t>
            </a:r>
            <a:endParaRPr lang="en-US" sz="1300" dirty="0"/>
          </a:p>
        </p:txBody>
      </p:sp>
      <p:sp>
        <p:nvSpPr>
          <p:cNvPr id="3" name="Shape 1"/>
          <p:cNvSpPr/>
          <p:nvPr/>
        </p:nvSpPr>
        <p:spPr>
          <a:xfrm>
            <a:off x="1538834" y="2843632"/>
            <a:ext cx="41831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young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fear most of 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choice in the title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ways of existing, as William sees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SPHERES THE BOOK SETS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Aesthetic life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Keep boredom away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Detached spectator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Ethical life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Become an authentic self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Openness and transparency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Judge William holds that the aesthetic life produces the despair of the person living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choice in the title is not between good and evil.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alternative in Either/Or runs between the aesthetic sphere and the ethical one, and what is being settled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shape of a whole life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BORN IN 1813, PUBLISHED IN 1843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writings of «A» and the letters of Judge William.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Kierkegaard is born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Copenhagen, on 5 May, the youngest of seven children.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Either/Or appears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Immediate effect on readers in Copenhagen.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choice announced by the title fall 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Good and evil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ways of existing, the aesthetic and the ethical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Faith and reason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MORE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Either/Or by Kierkegaard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recaplica.com/en/history/either-or-kierkegaard/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Søren Kierkegaard Research Centre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Either/Or by Kierkegaard: Summary of the Aesthetic and the Ethical Life — Recap</dc:title>
  <dc:subject>PptxGenJS Presentation</dc:subject>
  <dc:creator>Recaplica</dc:creator>
  <cp:lastModifiedBy>Recaplica</cp:lastModifiedBy>
  <cp:revision>1</cp:revision>
  <dcterms:created xsi:type="dcterms:W3CDTF">2026-10-14T05:02:59Z</dcterms:created>
  <dcterms:modified xsi:type="dcterms:W3CDTF">2026-10-14T05:02:59Z</dcterms:modified>
</cp:coreProperties>
</file>