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Dialogue is the book in which Galileo Galilei, in 1632, weighs the Copernican system against the Aristotelian-Ptolemaic one through three characters who talk across four days. Today we look at who the characters are, how the work is built, what evidence Galileo brings, and why the book ended up on 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Dialogue is published with authorization from both Rome and Florence. A year later Galileo is on trial. The answer lies in the conditions Pope Urban VIII set for publication, which Galileo did not fully meet,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Simplicio speaks for the supporters of Aristotelian doctrine; Sagredo brings the common sense of a learned, impartial observer who referees between Salviati and Simplicio.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Museo Galileo, the first day critiques the foundations of Aristotelian cosmology; the second centers on Earth's daily rotation; the third is devoted mainly to Earth's yearly orbit around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Urban VIII required that the book, in its title and subject, not treat the tides but stick to the mathematical consideration of the Copernican position on Earth's motion. The published book goes beyond that condition: the tides remain in it as physical proof, and his contemporaries already viewed the argument with skepticism, since it fits poorly with the actual tides.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day Salviati has Simplicio supply the observations on Venus's phases and on how close Venus and Mercury stay to the Sun, then builds a diagram of planetary orbits consistent with the Copernican system; sunspots are presented as further confirmation, and Jupiter with its four moons supports the idea that Earth could rotate while carrying the Moon along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Already in 1616 Galileo had been summoned by Cardinal Roberto Bellarmino and warned off teaching or defending the Copernican theory. The Dialogue became the cause of a heresy trial against Galileo, concluded in 1633 with his abjuration and a sentence later commuted to house arrest. On 23 August 1634 the book was placed on the Index of banned books, leaving the printer Landini with financial losses.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Urban VIII required the book to present the argument of divine omnipotence, able to settle the intellect even against Copernican reasoning. Galileo places that same argument in the mouth of Simplicio, the character who speaks for Aristotelian doctrine in the Dialogue: hardly the most respectful way to honor the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Dialogue Concerning the Two Chief World Systems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Galileo, three voices, and a trial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FLORENCE, 21 FEBRUARY 1632</a:t>
            </a:r>
            <a:endParaRPr lang="en-US" sz="1300" dirty="0"/>
          </a:p>
        </p:txBody>
      </p:sp>
      <p:sp>
        <p:nvSpPr>
          <p:cNvPr id="3" name="Shape 1"/>
          <p:cNvSpPr/>
          <p:nvPr/>
        </p:nvSpPr>
        <p:spPr>
          <a:xfrm>
            <a:off x="3769004" y="1737208"/>
            <a:ext cx="43921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fully authorized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book end up in front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tribunal?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characters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days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evidence on the table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trial and the censorship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SALVIATI, SAGREDO, SIMPLICIO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Salviati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Argues for the Copernican system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Builds the case on observation and mathematics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Sagredo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impartial referee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Common sense that moderates the other two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Simplicio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Argues for the Aristotelian tradition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Speaks for the Peripatetic school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COPERNICAN CASE IS BUILT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a:t>
            </a:r>
            <a:pPr indent="0" marL="0">
              <a:lnSpc>
                <a:spcPct val="120000"/>
              </a:lnSpc>
              <a:buNone/>
            </a:pPr>
            <a:r>
              <a:rPr lang="en-US" sz="1500" dirty="0">
                <a:solidFill>
                  <a:schemeClr val="tx2"/>
                </a:solidFill>
                <a:latin typeface="+mn-lt" pitchFamily="34" charset="0"/>
                <a:ea typeface="+mn-lt" pitchFamily="34" charset="-122"/>
                <a:cs typeface="+mn-lt" pitchFamily="34" charset="-120"/>
              </a:rPr>
              <a:t>: Critique of Aristotelian cosmology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a:t>
            </a:r>
            <a:pPr indent="0" marL="0">
              <a:lnSpc>
                <a:spcPct val="120000"/>
              </a:lnSpc>
              <a:buNone/>
            </a:pPr>
            <a:r>
              <a:rPr lang="en-US" sz="1500" dirty="0">
                <a:solidFill>
                  <a:schemeClr val="tx2"/>
                </a:solidFill>
                <a:latin typeface="+mn-lt" pitchFamily="34" charset="0"/>
                <a:ea typeface="+mn-lt" pitchFamily="34" charset="-122"/>
                <a:cs typeface="+mn-lt" pitchFamily="34" charset="-120"/>
              </a:rPr>
              <a:t>: Earth's daily rotation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III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yearly orbit, with Venus, sunspots, and Jupiter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FOURTH DAY, THE TIDES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Galileo's argument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EXPLANATION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Earth's rotation and orbit combined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PURPOSE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Physical proof of the Copernican system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pope's conditions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TITLE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Had to leave the tides out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SUBJECT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Mathematical hypothesis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Galileo keeps the tides in the book as physical proof, against the pope's condition.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SKY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Venus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Phases</a:t>
            </a:r>
            <a:pPr indent="0" marL="0">
              <a:buNone/>
            </a:pPr>
            <a:r>
              <a:rPr lang="en-US" sz="1600" b="1" dirty="0">
                <a:solidFill>
                  <a:schemeClr val="bg1"/>
                </a:solidFill>
                <a:latin typeface="+mj-lt" pitchFamily="34" charset="0"/>
                <a:ea typeface="+mj-lt" pitchFamily="34" charset="-122"/>
                <a:cs typeface="+mj-lt" pitchFamily="34" charset="-120"/>
              </a:rPr>
              <a:t> seen</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Stays close to the Sun with Mercury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 THE SUN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Sunspots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Shifting</a:t>
            </a:r>
            <a:pPr indent="0" marL="0">
              <a:buNone/>
            </a:pPr>
            <a:r>
              <a:rPr lang="en-US" sz="1600" b="1" dirty="0">
                <a:solidFill>
                  <a:schemeClr val="bg1"/>
                </a:solidFill>
                <a:latin typeface="+mj-lt" pitchFamily="34" charset="0"/>
                <a:ea typeface="+mj-lt" pitchFamily="34" charset="-122"/>
                <a:cs typeface="+mj-lt" pitchFamily="34" charset="-120"/>
              </a:rPr>
              <a:t> paths</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Further confirmation for Copernicus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BEYOND EARTH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Jupiter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moons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Used to argue for Earth's rotation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STORY ACROSS FOUR DATES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Dialogue before the Church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1616 – 1634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Bellarmino warns Galileo off teaching Copernicanism</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Dialogue is published in Florence, with full authorization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trial ends with Galileo's abjuration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book joins the Index of banned books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BOOK'S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pope's own argument comes out of the mouth of the Dialogue's most stubborn character.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Urban VIII wanted the book to present the case for divine omnipotence too. Galileo gives it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Simplicio</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character who embodies Aristotelian stubbornness.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recaplica.com/en/history/dialogue-concerning-the-two-chief-world-systems/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Museo Galileo · Istituto e Museo di Storia della Scienza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Dialogue Concerning the Two Chief World Systems — Recap</dc:title>
  <dc:subject>PptxGenJS Presentation</dc:subject>
  <dc:creator>Recaplica</dc:creator>
  <cp:lastModifiedBy>Recaplica</cp:lastModifiedBy>
  <cp:revision>1</cp:revision>
  <dcterms:created xsi:type="dcterms:W3CDTF">2026-10-11T06:51:56Z</dcterms:created>
  <dcterms:modified xsi:type="dcterms:W3CDTF">2026-10-11T06:51:56Z</dcterms:modified>
</cp:coreProperties>
</file>