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was born in 1596 in La Haye, Touraine, and died in 1650. He is remembered as a mathematician, a scientific thinker, and a metaphysician,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asks this question after a thorough scholastic education that, by his own account, left him with nothing but doubts and an awareness of his own ignorance.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what scholastic tradition taught, move to the strategy of methodic doubt, then to the four rules of the 1637 Discourse on Method, and end with the cogito.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Descartes was born on 31 March 1596 in La Haye, Touraine, and died on 11 February 1650 after moving to Sweden.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an endpoint: it is the standard Descartes applies to every belief, to see what still stands after the next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lists these as the first two rules of the method set out in Part II of the Discourse.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rule calls for conducting thoughts in order, starting from the simplest objects and rising toward the most complex; the fourth calls for exhaustive reviews to be sure nothing was left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Meditations, Descartes imagines a deceiving demon able to falsify everything else: even that demon could not make him believe he is nothing, as long as he thinks he is something.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senses that sometimes deceive cannot be a reliable source for Descartes. Second question for the class: in what order do the four rules of the method apply?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quiz, flashcards, and concept map are on the Recap page, along with the sources cited.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 and the Problem of Method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doubt to a first certainty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 OF STUDY, ONLY DOUBTS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37077" y="2106016"/>
            <a:ext cx="20290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we be certain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TRADITION TO THE COGITO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Tradition put in question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strategy of doubt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rules of the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certainty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BETWEEN FRANCE AND SWEDEN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1596-1650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La Haye, Touraine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Discourse on Method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Stockholm, of pneumonia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METHODIC DOUBT 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only what no doubt, however small, can touch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Internet Encyclopedia of Philosophy, this is the basic strategy of Descartes' methodic doubt: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discard whatever fails the test of doubt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EVIDENCE AND DIVISION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evidence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Accept nothing without clear evidence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2nd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division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Break the problem into smaller parts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 AND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order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the simplest to the most complex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4th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review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Go back over everything, leaving nothing 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SURVIVES TOTAL DOUBT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think, therefore I am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Stanford Encyclopedia of Philosophy, the intellect perceives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clearly and distinctly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mark of its certainty.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Descartes distrust the senses as a source of knowledge?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sometimes deceive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are too slow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are subjective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Descartes and the Problem of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recaplica.com/en/history/descartes-problem-of-method/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Descartes' Method: Doubt, Four Rules, and the Cogito — Recap</dc:title>
  <dc:subject>PptxGenJS Presentation</dc:subject>
  <dc:creator>Recaplica</dc:creator>
  <cp:lastModifiedBy>Recaplica</cp:lastModifiedBy>
  <cp:revision>1</cp:revision>
  <dcterms:created xsi:type="dcterms:W3CDTF">2026-10-11T07:58:19Z</dcterms:created>
  <dcterms:modified xsi:type="dcterms:W3CDTF">2026-10-11T07:58:19Z</dcterms:modified>
</cp:coreProperties>
</file>