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anthropologists, culture is the way of life a person learns by growing up in a group. These slides follow how the definition was born and how it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Chinese, and it will learn Chinese culture just like the children around it. The example comes from Remotti: culture is learned by living in a group and does not come with the genes.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Remotti separates a classical idea, an ideal for shaping the individual, from a modern one, established by the social sciences, that describes how human groups live. Talk of Maori culture or youth culture uses the second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comes from the Latin verb colere, to cultivate. Cicero called philosophy cultura animi, the cultivation of the mind. According to Brumann, drawing on Hahn, Pufendorf used the word for the customs of whole societies in 1672, and through Herder that usage reached the founders of anthropology. In 1871 Tylor wrote his definition: a complex whole of knowledge, belief, art, morals, law, custom and the habits acquired by living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Enculturation is absorbing your own culture during socialization, especially in childhood. Acculturation is the change in a people's culture that comes from contact with other peoples.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moved away from evolutionism and in 1911, in The Mind of Primitive Man, attacked racism. Malinowski, after his research in the Trobriand Islands, saw every custom as doing a job within the whole. Geertz, in The Interpretation of Cultures in 1973, described culture as a system of symbols.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Trobriand research gave rise to the fieldwork method, and participant observation in particular.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Treccani dictionary records this three-way division, sometimes used, into ideological, material and behavioral culture. Brumann points out that practices and objects are shared as much as ideas, which is why many anthropological definitions include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1990s and 2000s the concept drew more and more criticism within anthropology, because it suggests closed blocks. In 1991 Lila Abu-Lughod urged colleagues to write against culture. Brumann proposes seeing it as a toolkit of tried and tested responses, and he counts other animal species among those that have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sociologist Sumner defined it in Folkways, in 1906, speaking of people who judge other groups by their own group's customs. Herskovits is tied instead to the principle of cultural relativism. A second question: what is the difference between enculturation and acculturation?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bottom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Definition of culture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anthropologists mean by it, from Tylor to Geertz</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 THIS</a:t>
            </a:r>
            <a:endParaRPr lang="en-US" sz="1300" dirty="0"/>
          </a:p>
        </p:txBody>
      </p:sp>
      <p:sp>
        <p:nvSpPr>
          <p:cNvPr id="3" name="Shape 1"/>
          <p:cNvSpPr/>
          <p:nvPr/>
        </p:nvSpPr>
        <p:spPr>
          <a:xfrm>
            <a:off x="3071063" y="1737208"/>
            <a:ext cx="14657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French baby is raised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China. What language will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LATIN COLERE TO 1991</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Everyday culture, anthropological culture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Tylor's definition of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Boas, Malinowski and Geertz</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Doubts from the 1990s 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Two meanings of culture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cultured person and Maori culture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A CULTURE?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Everyday sense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Education, the arts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BELONGS 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who studied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Anthropological sense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way of life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BELONGS 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Everyone in a group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 an anthropologist, every member of a society has a culture.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Tylor's definition of 1871</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 Remotti, the first complete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CICERO TO LONDON, 1871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Herder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Cultures in the plural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Cultura animi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Cicero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1672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Pufendorf, per Hahn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Tylor, Primitive Culture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ENCULTURATION OR ACCULTURATION?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Enculturation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take in your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Growing up, as a child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Acculturation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culture changes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contact with others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Using «acculturation» to mean enculturation is a mistake, the Treccani warns.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Boas, Malinowski and Geertz</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United States to the Trobriand Islands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1911 AND 1973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Franz Boas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 ethnologist, 1858-1942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Each culture shaped by its own history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Bronisław Malinowski</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Polish-born anthropologist, 1884-1942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Culture answers human needs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Clifford Geertz</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anthropologist, 1926-2006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Culture is a web of meanings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NEW GUINEA, 1914-1918</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Bronisław Malinowski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1884-1942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Sets out for research in New Guinea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Argonauts of the Western Pacific</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entry Culture for an encyclopedia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CULTURE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Ideological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Ideas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Values, symbols, beliefs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CULTURE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Material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Objects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Buildings, tools, works of art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CULTURE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Behavioral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Practices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Patterns of behavior</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Doubts from the 1990s 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Writing against culture, 1991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TRUE OR FALSE?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Culture belongs to humans alone.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Not for Brumann, since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great apes and cetaceans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pass behaviors on socially.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COULD YOU ANSWER THIS IN A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defined ethnocentrism, and in which book?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William G. Sumner, in Folkways (1906)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Melville J. Herskovits, in 1955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Franz Boas, in The Mind of Primitive Man (1911)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HAS A QUIZ AND A MAP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definition of culture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recaplica.com/en/history/definition-of-culture/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Tylor 1871 · Remotti, Treccani · Brumann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Culture in Anthropology, from Tylor to Geertz — Recap</dc:title>
  <dc:subject>PptxGenJS Presentation</dc:subject>
  <dc:creator>Recaplica</dc:creator>
  <cp:lastModifiedBy>Recaplica</cp:lastModifiedBy>
  <cp:revision>1</cp:revision>
  <dcterms:created xsi:type="dcterms:W3CDTF">2026-10-23T03:41:44Z</dcterms:created>
  <dcterms:modified xsi:type="dcterms:W3CDTF">2026-10-23T03:41:44Z</dcterms:modified>
</cp:coreProperties>
</file>