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Hume, an eighteenth-century Scottish philosopher, argued that every idea we have traces back to an earlier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Hume, no: we expect it out of habit, not because reason proves it. The Stanford Encyclopedia of Philosophy calls this Hume's best-known skeptical argument about induction.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Internet Encyclopedia of Philosophy, Hume was raised by his widowed mother until age eleven, when he entered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difference in degree of force and vivacity, higher in impressions.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describes the mind as projecting a causal link onto observed regularities, a tendency of the mind rather than a feature of the outside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is Hume's own, about the publication of A Treatise of Human Nature in 1739-1740, before he turned thirty.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Treatise came out before Hume turned thirty; the Enquiry Concerning Human Understanding followed eight years later, per the Stanford Encyclopedia of Philosophy and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answer is correct: for Hume the link comes from habit, not from directly observing a necessary connection. Follow-up for the class: if the causal link is a habit of the mind, why do we still trust scientific predictions?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flashcards,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 and Empiricism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comes from experience, not from certainties of reason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SUN HAS RISEN EVERY MORNING SO FAR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37077" y="2106016"/>
            <a:ext cx="20290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be certain it will rise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tomorrow?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EXPERIENCE TO KANT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David Hume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Impressions and ideas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 and effect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 on Kant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EDINBURGH IN 1711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 Hume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1711-1776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Edinburgh, into a well-off Berwickshire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—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Enters the University of Edinburgh at eleven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1739-1740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A Treatise of Human Nature anonymously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Edinburgh of an internal illness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HUME SEPARATES IMPRESSIONS FROM IDEAS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Impressions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Sensations and feelings, lived directly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vivid and forceful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Copies of impressions, in thought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STRENGTH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Fainter, less vivid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Hume, every idea traces back to an earlier impression.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EXPECTATION FORMS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 observe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Event A followed by event B, several times in a row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mind forms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habit of expecting B whenever A shows up again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 call it cause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link that, for Hume, sits in our expectation, not in the world we observe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ANONYMOUSLY IN 1739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"Fell dead-born from the press"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is how Hume described the reception of his Treatise; the Stanford Encyclopedia of Philosophy calls the verdict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probably overstated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DATES OF THE TREATISE AND THE ENQUIRY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1739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Treatise, books I-II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anonymously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Treatise, book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completes the work, shortly after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Enquiry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shorter, more accessible rewrite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IDEAS TO THE CAUSAL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our idea of cause and effect come from, for Hume?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 observation in reality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law proven by reason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Habit, from watching the same sequence repeat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recaplica.com/en/history/david-hume-empiricism/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Kant, Prolegomena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 Hume: The Empiricism That Questioned Cause and Effect — Recap</dc:title>
  <dc:subject>PptxGenJS Presentation</dc:subject>
  <dc:creator>Recaplica</dc:creator>
  <cp:lastModifiedBy>Recaplica</cp:lastModifiedBy>
  <cp:revision>1</cp:revision>
  <dcterms:created xsi:type="dcterms:W3CDTF">2026-10-12T00:48:14Z</dcterms:created>
  <dcterms:modified xsi:type="dcterms:W3CDTF">2026-10-12T00:48:14Z</dcterms:modified>
</cp:coreProperties>
</file>