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Marx's major work of economics, published in three volumes between 1867 and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Marx dies in 1883 leaving Volumes II and III unfinished; Engels edits and publishes them in 1885 and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spends eleven years after Marx's death finishing the last two volumes.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covers both in chapter 16 of Volume I of Capital.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ambition Marx states openly, to be checked against the argument of the three volumes.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works on Marx's manuscripts for eleven years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people, at three different moments, behind the complete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one stretches the working day, the other changes the labor process. Second question for the class: who finished Volumes II and III after Marx's death?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volumes, published between 1867 and 1894, two of them finished by Engels after Marx's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 Kapital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Karl Marx, 1867-1894: three volumes on how capitalism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BOOK, THREE RELEASES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09696" y="3593440"/>
            <a:ext cx="35031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Marx publish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volume in his lifetime,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the other two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appearing after he dies?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THE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three-volume structure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surplus value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Marx's stated aim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Engels's editorial work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ACROSS THREE DIFFERENT DECADES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by Marx himself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edited by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completed by Engels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SURPLUS VALUE IS PRODUCED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surplus value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ARISES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extending the working day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LEVER USED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hours worked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Relative surplus value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ARISES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raising productivity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LEVER USED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technical processes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Either way, part of the worker's day goes unpaid and becomes profit.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STATED IN THE 1867 PREFACE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states that his aim is to uncover the economic law of modern capitalism.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writes this in the preface to the first German edition of 1867; it is the goal he sets for himself,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law already proven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pages that follow.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UNFINISHED MANUSCRIPT TO COMPLETED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dies, Volumes II and III unfinished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publishes Volume II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publishes Volume III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THREE VOLUMES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Author, publishes only Volume 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and publishes Volume I himself, in 1867; leaves the material for Volumes II and III unfinished at his death, in 1883.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Edits Volumes II and III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Volume II in 1885 and Volume III in 1894, completing the editorial work on Marx's manuscripts.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Moore and Aveling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Translators of the English edition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Translate Volume I into English in 1887, under Engels's supervision.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difference between absolute and relative surplus value?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Absolute depends on the length of the working day, relative on higher productivity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Absolute concerns wages, relative concerns selling prices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are two names for the same concept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1867 TO 1894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Das Kapital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recaplica.com/en/history/das-kapital/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Kapital by Karl Marx: Summary of the Three Volumes and Surplus Value — Recap</dc:title>
  <dc:subject>PptxGenJS Presentation</dc:subject>
  <dc:creator>Recaplica</dc:creator>
  <cp:lastModifiedBy>Recaplica</cp:lastModifiedBy>
  <cp:revision>1</cp:revision>
  <dcterms:created xsi:type="dcterms:W3CDTF">2026-10-15T04:17:25Z</dcterms:created>
  <dcterms:modified xsi:type="dcterms:W3CDTF">2026-10-15T04:17:25Z</dcterms:modified>
</cp:coreProperties>
</file>