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presentation on conflict theory in sociology, from its nineteenth-century roots to Dahrendorf. The applications to school, crime and gender come at the end, each one credited to its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joint-stock company the people who own the firm are not necessarily the people who control it. According to the English Wikipedia entry, this is one reason Dahrendorf sets property aside and looks at authority.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Conflict theory is a set of perspectives, not a single school. The talk starts with the authors who built it, moves to Dahrendorf, then to the contrast with functionalism and the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Marx as described by Tilly (Treccani, 1992). Weber according to the English Wikipedia entry on stratification and to university course notes. Coser according to the summary of his 1956 book, which starts from Simmel's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1959 is the heavily reworked English edition of the work that had come out in German in 1957. The Italian translation dates from 1963.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Details from Treccani. He died in Cologne in 2009 and directed the London School of Economics until 1984. The Italian translation of The Modern Social Conflict came out in 1989.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Dahrendorf proposes replacing the ownership or non-ownership of private property with the exercise of authority, or exclusion from it. Treccani explains that for him industrial society had changed since the nineteenth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English Wikipedia entry, Durkheim saw society as a body that works. For the New World Encyclopedia, conflict theory stands against the functionalist view. The three assumptions, in the English entry: humans act out of interest, resources are always scarce, conflict is widespread and unavoidable.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is that conflict means only war and violent clashes. Tilly (Treccani, 1992) defines it as a special case of competition, and the Italian entry also lists tension, hostility and disagreement over aims and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Wikipedia entry on the sociology of education, they argued that schools reproduce the social and economic inequalities of capitalism and present them as meritocracy.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Dahrendorf uses authority. A second question for the class, if you want to go on: why does the joint-stock company put the property criterion in difficulty?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sources are on the Recap page. The applications to school, crime and gender come from encyclopedias and course notes, and remain claims credited to their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Conflict theory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Marx to Dahrendorf</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OWNING A FIRM AND RUNNING IT</a:t>
            </a:r>
            <a:endParaRPr lang="en-US" sz="1300" dirty="0"/>
          </a:p>
        </p:txBody>
      </p:sp>
      <p:sp>
        <p:nvSpPr>
          <p:cNvPr id="3" name="Shape 1"/>
          <p:cNvSpPr/>
          <p:nvPr/>
        </p:nvSpPr>
        <p:spPr>
          <a:xfrm>
            <a:off x="3541573" y="2106016"/>
            <a:ext cx="13360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really runs a large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joint-stock company?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MARX TO THE APPLICATIONS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Marx to Coser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Dahrendorf</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Against functionalism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School, crime, gender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Marx to Coser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Positions, powers and functions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MARX, WEBER AND COSER SIDE BY SIDE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Karl Marx</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Interests from production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 interests follow from where a group sits in production.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Max Weber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Power in three dimensions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Class (economic), status (social) and party (political).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Lewis Coser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Functions of conflict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 starts from Simmel and studies what social conflict is for.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DATES THAT MARK THE THEORY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Manifesto</a:t>
            </a:r>
            <a:pPr indent="0" marL="0">
              <a:lnSpc>
                <a:spcPct val="120000"/>
              </a:lnSpc>
              <a:buNone/>
            </a:pPr>
            <a:r>
              <a:rPr lang="en-US" sz="1500" dirty="0">
                <a:solidFill>
                  <a:schemeClr val="tx2"/>
                </a:solidFill>
                <a:latin typeface="+mn-lt" pitchFamily="34" charset="0"/>
                <a:ea typeface="+mn-lt" pitchFamily="34" charset="-122"/>
                <a:cs typeface="+mn-lt" pitchFamily="34" charset="-120"/>
              </a:rPr>
              <a:t>: Marx and Engels write about class struggles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Functions of Social Conflict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Dahrendorf</a:t>
            </a:r>
            <a:pPr indent="0" marL="0">
              <a:lnSpc>
                <a:spcPct val="120000"/>
              </a:lnSpc>
              <a:buNone/>
            </a:pPr>
            <a:r>
              <a:rPr lang="en-US" sz="1500" dirty="0">
                <a:solidFill>
                  <a:schemeClr val="tx2"/>
                </a:solidFill>
                <a:latin typeface="+mn-lt" pitchFamily="34" charset="0"/>
                <a:ea typeface="+mn-lt" pitchFamily="34" charset="-122"/>
                <a:cs typeface="+mn-lt" pitchFamily="34" charset="-120"/>
              </a:rPr>
              <a:t>: Class and Class Conflict, in English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Dahrendorf</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Classes around authority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GERMAN SOCIOLOGIST, LATER BRITISH</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Ralf Dahrendorf</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1929-2009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Hamburg</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Class and Class Conflict, in English</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director of the London School of Economics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Modern Social Conflict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CLASSES ARE FORMED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Marx</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Position in production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CRITERION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Owning property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Dahrendorf</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authority is distributed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CRITERION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Who commands and who obeys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Dahrendorf takes authority as the criterion and sets property aside.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Against functionalism</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contrast with Durkheim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FUNCTIONALISM AND CONFLICT THEORY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Durkheim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SOCIETY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body that works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CONFLICT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Rejects conflict readings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Conflict theory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SOCIETY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Interests competing for scarce resources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CONFLICT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Widespread and unavoidable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sees a working body, conflict theory sees competing groups.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sociology, conflict also includes competition.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Tilly it is a special case of competition; the Italian Wikipedia entry says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necessarily mean open violence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tension and disagreement count too.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School, crime, gender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theory gets applied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CLAIM ABOUT SCHOOLS</a:t>
            </a:r>
            <a:endParaRPr lang="en-US" sz="1300" dirty="0"/>
          </a:p>
        </p:txBody>
      </p:sp>
      <p:sp>
        <p:nvSpPr>
          <p:cNvPr id="3" name="Shape 1"/>
          <p:cNvSpPr/>
          <p:nvPr/>
        </p:nvSpPr>
        <p:spPr>
          <a:xfrm>
            <a:off x="2209952" y="2843632"/>
            <a:ext cx="392165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did Bowles and Gintis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argue about schools?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DAHRENDORF'S CRITERION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criterion does Dahrendorf propose for forming classes?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Owning or not owning private property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Exercising authority or being excluded from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level of education each person has reached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GO OVER IT ALL AGAIN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recaplica.com/en/history/conflict-theory-sociology/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Wikipedia · Beyond Intractability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Theory in Sociology: What It Is, from Marx to Dahrendorf — Recap</dc:title>
  <dc:subject>PptxGenJS Presentation</dc:subject>
  <dc:creator>Recaplica</dc:creator>
  <cp:lastModifiedBy>Recaplica</cp:lastModifiedBy>
  <cp:revision>1</cp:revision>
  <dcterms:created xsi:type="dcterms:W3CDTF">2026-10-22T10:47:07Z</dcterms:created>
  <dcterms:modified xsi:type="dcterms:W3CDTF">2026-10-22T10:47:07Z</dcterms:modified>
</cp:coreProperties>
</file>