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Geertz, an American anthropologist of the twentieth century, proposed studying a culture the way one studies a text, reading its symbols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cockfights he watched in Bali are among the best known of Geertz's case studies. His answer, in 1973, is that a culture is a set of meanings handed down through history and carried in symbols, and that those symbols call for interpretation.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reached Antioch College with an interest in English literature and moved towards philosophy there; sociology and anthropology came later, at Harvard. He died on 30 October 2006, of complications from heart surgery.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long stretch of fieldwork took place in Java, in Indonesia, where Geertz also worked in Bali and Sumatra. He then moved his research to Morocco, studying bazaars, mosques, olive growing and oral poetry.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1973 Geertz described culture as an inheritance of meanings that reach us through history and are put into symbolic form. A culture understood that way can be read like a text, by interpreting the symbols it is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presents thick description as an account fine-grained enough to show what ties together the facts seen in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Asad points to a gap in Geertz's theory between cultural system and social reality. Geertz himself doubted that the study of cultures could ever be fully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culture is read like a text and its symbols call for interpretation. A second question for the class: in what year did “The Interpretation of Cultures” come out? In 1973.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page carries the concept map, the five-question quiz and the flashcards for revision.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Clifford Geertz</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anthropology that reads cultures as texts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BALI, IN FRONT OF A COCKFIGHT</a:t>
            </a:r>
            <a:endParaRPr lang="en-US" sz="1300" dirty="0"/>
          </a:p>
        </p:txBody>
      </p:sp>
      <p:sp>
        <p:nvSpPr>
          <p:cNvPr id="3" name="Shape 1"/>
          <p:cNvSpPr/>
          <p:nvPr/>
        </p:nvSpPr>
        <p:spPr>
          <a:xfrm>
            <a:off x="503936" y="1737208"/>
            <a:ext cx="460227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you see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watch a rite that is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SAN FRANCISCO TO JAVA, THEN MOROCCO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Geertz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Culture read as a text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thick description means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SAN FRANCISCO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Clifford Geertz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1926-2006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Degree from Antioch College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Social science at the Institute for Advanced Study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Interpretation of Cultures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Philadelphia, aged 80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LONG STAY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With his wife Hildred Geertz</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COCKFIGHTS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One of his best-known case studies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BAZAARS AND MOSQUES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Morocco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Olive growing, oral poetry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INTERPRETING SYMBOLS, OR LOOKING FOR LAWS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Explaining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laws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HIS 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road not taken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Interpreting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Symbol analysis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Culture as a text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Geertz studies a culture by interpreting its symbols.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CEREMONY, ONE WORD IN THE NOTEBOOK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Meaning shifts from one setting to another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Geertz asks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what the rite actually involves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group being watched, because that detail is where its meaning shows.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JAVA, MOROCCO AND ONE DISAGREEMENT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 1926-2006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Fieldwork in Java, Bali, Sumatra, Morocco.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Hildred Geertz</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him on the first long stay in Java.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Talal Asad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Anthropologist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a dualism in Geertz's theory.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Geertz, how is a culture studied?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looking for general laws that hold for every society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interpreting the symbols it is built from, as a text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comparing economic data across the groups observed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recaplica.com/en/history/clifford-geertz-interpretive-anthropology/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Encyclopedia.com · American Historical Association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Clifford Geertz: who he was and what interpretive anthropology is — Recap</dc:title>
  <dc:subject>PptxGenJS Presentation</dc:subject>
  <dc:creator>Recaplica</dc:creator>
  <cp:lastModifiedBy>Recaplica</cp:lastModifiedBy>
  <cp:revision>1</cp:revision>
  <dcterms:created xsi:type="dcterms:W3CDTF">2026-10-18T00:15:57Z</dcterms:created>
  <dcterms:modified xsi:type="dcterms:W3CDTF">2026-10-18T00:15:57Z</dcterms:modified>
</cp:coreProperties>
</file>