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categorical imperative is the moral command Kant treats as binding without conditions, for the sole reason that the person addressed has a rational will.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Kant's answer has nothing to do with fear of being caught: the false-promise example asks whether a rule could hold for anyone, anywhere, always.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describes a hypothetical imperative as a rule reason supplies for an end already wanted. The categorical imperative holds by reason alone, beyond any such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treats these three formulations as different angles on one principle; the Internet Encyclopedia of Philosophy adds a variant of the first, the universal law of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the Stanford Encyclopedia of Philosophy and the Internet Encyclopedia of Philosophy agree: universalized, the false-promise maxim wrecks the practice of promising, which is why it fails the categorical-imperative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brings all the formulations, variant included, together as expressions of the same command.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point that breaks the most common misreading of the categorical imperative: what decides the test is whether the rule could hold for anyone, whatever the odds of the act being discovered.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if everyone promised falsely for convenience, no one would trust a promise again, and the practice would collapse. Follow-up for the class: what does the formula of humanity ask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categorical imperative holds simply because the agent has a rational will, across its formulations and the test Kant runs on the false promise.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Categorical Imperative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Kant's rule for unconditional duty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DUTY UNDER PRESSURE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75756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pay back a loan even if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nobody would ever find out?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command with no conditions attached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Kant's formulations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false-promise test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duty comes down 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unconditional command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sets it apart from every other duty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SEPARATES THE TWO COMMANDS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Hypothetical imperative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only if you want an end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existing desire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Categorical imperative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None, it always holds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rational will alone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Duty doesn't wait for a wish.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Kant's formulations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principle, several versions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KANT'S THREE FORMULATIONS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 law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formulation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personal rule counts only if it could become a law for everyone.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of humanity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formulation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person, in us or around us, counts as an end, never as a tool.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Kingdom of ends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formulation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ideal community where each member both makes the law and is bound by it.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false-promise test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example, the whole rule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FALSE-PROMISE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maxim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Promise falsely to get the money you need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generalization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everyone followed it, always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collapse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one would trust a promise again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duty comes down to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one case to a moral law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SEVERAL FORMS, ONE PRINCIPLE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formulations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plus a variant of the first, per the Internet Encyclopedia of Philosophy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moral law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binding on every rational being, in every case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WEIGHS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test judges the universalized maxim, not whether the act could be discovered.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Stanford Encyclopedia of Philosophy and the Internet Encyclopedia of Philosophy, a maxim that contradicts itself once everyone follows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fails the test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regardless of who notices.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Universalized, does the false-promise maxim survive as a law?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because it benefits whoever does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it would destroy the practice of promising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as long as only a few people do 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DUTY,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recaplica.com/en/history/categorical-imperative-kant/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Categorical Imperative: What Is Kant's Moral Law? — Recap</dc:title>
  <dc:subject>PptxGenJS Presentation</dc:subject>
  <dc:creator>Recaplica</dc:creator>
  <cp:lastModifiedBy>Recaplica</cp:lastModifiedBy>
  <cp:revision>1</cp:revision>
  <dcterms:created xsi:type="dcterms:W3CDTF">2026-10-12T02:54:49Z</dcterms:created>
  <dcterms:modified xsi:type="dcterms:W3CDTF">2026-10-12T02:54:49Z</dcterms:modified>
</cp:coreProperties>
</file>