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subject is Caspar David Friedrich, born in 1774 in Greifswald and who died in 1840 in Dresden, called by the Hamburger Kunsthalle the leading artist of German Romanticism.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Caspar David Friedrich. According to Tate's magazine, he is tied to the Romantic idea of the artist as a solitary, monk-like figure: a painter who starts from an inner experience, not a plain account of the landscape in front of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Friedrich was born in 1774 in Greifswald, trained at the Copenhagen academy from 1794 and in 1798 settled in Dresden, where he stayed for the rest of his life: from there he traveled to the island of Rügen from 1801 and to Berlin, Neubrandenburg and Saxon Switzerland, according to the Städel Museum.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Wanderer above the Sea of Fog, Friedrich's most famous work, is dated by the Hamburger Kunsthalle to around 1817. Meadows near Greifswald dates to 1821/22. The Sea of Ice, an oil on canvas measuring 96.7 by 126.9 centimeters, is dated 1823/24. The museum also holds an earlier drawing, the Self-Portrait with Propped-Up Arm, dated to around 1802.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Monk by the Sea and Abbey among Oak Trees are, according to the Staatliche Museen zu Berlin blog, probably the most famous pair of paintings in German Romanticism. The restoration carried out between May 2013 and January 2016 found that about 97% of the original paint survived in the Monk and 98% in the Abbey; afterward the two works were shown together in a special exhibition at the Alte Nationalgalerie, from January 22 to May 22, 2016.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Tate Etc., in 1810, at age 36, Friedrich won his first real public success by exhibiting a painting at the Berlin Academy. The fifteen-year-old crown prince of Prussia, Friedrich Wilhelm, liked two paintings shown on that occasion and bought them for 450 thalers.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do not explain exactly why the decline happened, only that it came fairly soon after the 1810 success. Friedrich's reassessment as a historical figure would only arrive with Berlin's Jahrhundertausstellung in 1906.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1810 success and the fall in his critical fortune, Friedrich's rediscovery as a historical figure of art came with Berlin's Jahrhundertausstellung in 1906. After the stigma from Nazi propaganda's use of his imagery, the modern reassessment resumed with the 1975 Hamburg exhibition curated by Werner Hofmann.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pair Monk by the Sea and Abbey among Oak Trees, restored between 2013 and 2016. A second question for the class: why does a museum write that a painting is dated 'around' a certain year, instead of giving an exact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mind map, quiz and flashcards on Caspar David Friedrich.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Caspar David Friedrich</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Life and major works of German Romanticism's leading painter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BORN IN 1774, IN GREIFSWALD</a:t>
            </a:r>
            <a:endParaRPr lang="en-US" sz="1300" dirty="0"/>
          </a:p>
        </p:txBody>
      </p:sp>
      <p:sp>
        <p:nvSpPr>
          <p:cNvPr id="3" name="Shape 1"/>
          <p:cNvSpPr/>
          <p:nvPr/>
        </p:nvSpPr>
        <p:spPr>
          <a:xfrm>
            <a:off x="2708402" y="2843632"/>
            <a:ext cx="330977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was the painter critics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call the 'monk-artist'?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TRAINING, WORKS, FAME, REDISCOVERY</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Training and Dresden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major 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1810 breakthrough</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Twentieth-century rediscovery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Training and Dresden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Greifswald to Dresden, in 1798</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IN DRESDEN FROM 1798</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Caspar David Friedrich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1774-1840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Greifswald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Copenhagen academy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Settles in Dresden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Dresden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major works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Landscapes and a restoration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LANDSCAPES DATED BY MUSEUMS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71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around 1802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drawing Self-Portrait</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around 1817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Wanderer above the Sea of Fog</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1821/22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Meadows near Greifswald</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1823/24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Sea of Ice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PAINTING</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Monk</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97%</a:t>
            </a:r>
            <a:pPr indent="0" marL="0">
              <a:buNone/>
            </a:pPr>
            <a:r>
              <a:rPr lang="en-US" sz="1600" b="1" dirty="0">
                <a:solidFill>
                  <a:schemeClr val="bg1"/>
                </a:solidFill>
                <a:latin typeface="+mj-lt" pitchFamily="34" charset="0"/>
                <a:ea typeface="+mj-lt" pitchFamily="34" charset="-122"/>
                <a:cs typeface="+mj-lt" pitchFamily="34" charset="-120"/>
              </a:rPr>
              <a:t> original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Paint surviving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PAINTING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Abbey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98%</a:t>
            </a:r>
            <a:pPr indent="0" marL="0">
              <a:buNone/>
            </a:pPr>
            <a:r>
              <a:rPr lang="en-US" sz="1600" b="1" dirty="0">
                <a:solidFill>
                  <a:schemeClr val="bg1"/>
                </a:solidFill>
                <a:latin typeface="+mj-lt" pitchFamily="34" charset="0"/>
                <a:ea typeface="+mj-lt" pitchFamily="34" charset="-122"/>
                <a:cs typeface="+mj-lt" pitchFamily="34" charset="-120"/>
              </a:rPr>
              <a:t> original</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Paint surviving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RESTORATION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2013-2016</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400" b="1" dirty="0">
                <a:solidFill>
                  <a:schemeClr val="accent1"/>
                </a:solidFill>
                <a:latin typeface="+mj-lt" pitchFamily="34" charset="0"/>
                <a:ea typeface="+mj-lt" pitchFamily="34" charset="-122"/>
                <a:cs typeface="+mj-lt" pitchFamily="34" charset="-120"/>
              </a:rPr>
              <a:t>2016</a:t>
            </a:r>
            <a:pPr indent="0" marL="0">
              <a:buNone/>
            </a:pPr>
            <a:r>
              <a:rPr lang="en-US" sz="1600" b="1" dirty="0">
                <a:solidFill>
                  <a:schemeClr val="accent1"/>
                </a:solidFill>
                <a:latin typeface="+mj-lt" pitchFamily="34" charset="0"/>
                <a:ea typeface="+mj-lt" pitchFamily="34" charset="-122"/>
                <a:cs typeface="+mj-lt" pitchFamily="34" charset="-120"/>
              </a:rPr>
              <a:t> exhibition</a:t>
            </a:r>
            <a:endParaRPr lang="en-US" sz="44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Shown again in Berlin</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The 1810 breakthrough</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450-thaler purchase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NUMBERS OF 1810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old</a:t>
            </a:r>
            <a:pPr indent="0" marL="0">
              <a:lnSpc>
                <a:spcPct val="120000"/>
              </a:lnSpc>
              <a:buNone/>
            </a:pPr>
            <a:r>
              <a:rPr lang="en-US" sz="1500" dirty="0">
                <a:solidFill>
                  <a:schemeClr val="tx2"/>
                </a:solidFill>
                <a:latin typeface="+mn-lt" pitchFamily="34" charset="0"/>
                <a:ea typeface="+mn-lt" pitchFamily="34" charset="-122"/>
                <a:cs typeface="+mn-lt" pitchFamily="34" charset="-120"/>
              </a:rPr>
              <a:t>: Friedrich's age at his first public success, in Berlin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thalers</a:t>
            </a:r>
            <a:pPr indent="0" marL="0">
              <a:lnSpc>
                <a:spcPct val="120000"/>
              </a:lnSpc>
              <a:buNone/>
            </a:pPr>
            <a:r>
              <a:rPr lang="en-US" sz="1500" dirty="0">
                <a:solidFill>
                  <a:schemeClr val="tx2"/>
                </a:solidFill>
                <a:latin typeface="+mn-lt" pitchFamily="34" charset="0"/>
                <a:ea typeface="+mn-lt" pitchFamily="34" charset="-122"/>
                <a:cs typeface="+mn-lt" pitchFamily="34" charset="-120"/>
              </a:rPr>
              <a:t>: Paid by the crown prince of Prussia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AFTER 1810</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Friedrich's success did not last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After 1810, Tate Etc. reports, appreciation for Friedrich pulled back almost at once, and his name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stayed in the background</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generations.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Twentieth-century rediscovery</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exhibitions, two centuries apart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OBSCURITY TO EXHIBITION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Berlin success</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Jahrhundertausstellung in Berlin</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Hamburg exhibition, curated by Hofmann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pair of paintings is probably the most famous of German Romanticism, according to the Staatliche Museen zu Berlin?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Monk by the Sea and Abbey among Oak Trees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Wanderer above the Sea of Fog and The Sea of Ice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Meadows near Greifswald and the Self-Portrait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FROM MUSEUM SOURCES</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Friedrich's life and works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recaplica.com/en/history/caspar-david-friedrich/</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Hamburger Kunsthalle · Städel Museum · Tate Etc. · SMB Berlin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Caspar David Friedrich: Life and Major Works — Recap</dc:title>
  <dc:subject>PptxGenJS Presentation</dc:subject>
  <dc:creator>Recaplica</dc:creator>
  <cp:lastModifiedBy>Recaplica</cp:lastModifiedBy>
  <cp:revision>1</cp:revision>
  <dcterms:created xsi:type="dcterms:W3CDTF">2026-10-11T04:25:42Z</dcterms:created>
  <dcterms:modified xsi:type="dcterms:W3CDTF">2026-10-11T04:25:42Z</dcterms:modified>
</cp:coreProperties>
</file>