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Birth of Venus is one of Sandro Botticelli's best-known paintings, made around 1485 and now held at the Uffizi Galleries in Florence. Today we look at what it shows, how it was made, who might have commissioned it, and why people talk about a philosophical meaning.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shows Venus just born from the sea foam, but already full-grown, as mythological tradition demands. She stands on a giant shell, blown toward shore by the wind of Zephyr, accompanied by a figure called 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Venus is already full-grown, as mythological tradition holds for her birth from the sea foam. Zephyr, accompanied by Aura, blows her toward shore; waiting for her is a figure identified as one of the Horae or one of the Graces, who offers her a cloak.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is a tempera on canvas measuring about 172.5 by 278.5 centimeters, usually dated to around 1485. No document from the period, however, fixes the date precisely: the first reliable record of the work is from 1550, when Giorgio Vasari describes it in the Medici villa of Castello.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 appears as a pigment in Venus's hair, Zephyr's wings, the fabrics, the shell, and the landscape: extensive use of a precious material, in a work painted on canvas, a cheaper support than wood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very likely that the patron should be sought within the Medici family: orange trees appear in the scene, considered a Medici emblem, and one tradition names Lorenzo di Pierfrancesco de' Medici. But the first reliable record of the painting is from 1550, with Vasari, and Medici ownership is only documented from after 1499.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long-standing reading sees in Botticelli's Venus an image of the Neoplatonic philosophy of Marsilio Ficino, active in Florence in the second half of the 15th century: the idea that love is a desire for beauty, and that contemplating physical beauty helps the mind grasp a higher, spiritual beauty. It is a reading from critical tradition; Botticelli himself left no instruction on the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of Simonetta Cattaneo Vespucci, a Florentine noblewoman known for her beauty, has long been linked to Venus's face in this painting, but no source from the period confirms the connection: it is an attribution made by later critics.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Birth of Venus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Botticelli's painting, between myth and Florentine philosophy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LOOK AT THE SCENE</a:t>
            </a:r>
            <a:endParaRPr lang="en-US" sz="1300" dirty="0"/>
          </a:p>
        </p:txBody>
      </p:sp>
      <p:sp>
        <p:nvSpPr>
          <p:cNvPr id="3" name="Shape 1"/>
          <p:cNvSpPr/>
          <p:nvPr/>
        </p:nvSpPr>
        <p:spPr>
          <a:xfrm>
            <a:off x="3326994" y="1737208"/>
            <a:ext cx="17943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Venus arrive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full-grown,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shell?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scene and its figures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size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commissioned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painting means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APPEARS IN THE SCENE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newly arrived goddess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Standing on a giant shell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Zephyr and Aura</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wind that blows her ashore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Zephyr blows, Aura accompanies him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A Hora, or a Grace</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figure who greets her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Offers her a cloak on the shore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FACTS OF THE 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278.5 cm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size of the canvas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widely cited date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reliable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Vasari describes it in a Medici villa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DETAIL WORTH NOTICING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this painting, gold is not decoration.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Botticelli uses it as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actual pigment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Venus's hair, Zephyr's wings, the fabrics, the shell, and the landscape.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KNOWN, WHAT IS ASSUMED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is documented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FIRST RELIABLE RECORD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Vasari, in 1550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MEDICI OWNERSHIP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Attested only after 1499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is a hypothesis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Probably a Medici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POSSIBLE NAME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Lorenzo di Pierfrancesco de' Medici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oranges in the scene, a Medici emblem, are the strongest clue.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PHILOSOPHY BEHIND THE PAINTING</a:t>
            </a:r>
            <a:endParaRPr lang="en-US" sz="1300" dirty="0"/>
          </a:p>
        </p:txBody>
      </p:sp>
      <p:sp>
        <p:nvSpPr>
          <p:cNvPr id="3" name="Shape 1"/>
          <p:cNvSpPr/>
          <p:nvPr/>
        </p:nvSpPr>
        <p:spPr>
          <a:xfrm>
            <a:off x="503936" y="3212440"/>
            <a:ext cx="655416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looking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Venus's beauty draw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soul closer to the divine?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HYPOTHESIS, NOT A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Simonetta Vespucci as the model for Venus remains a hypothesis.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critical tradition links the goddess's face to Simonetta Cattaneo Vespucci,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document from the period confirms 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recaplica.com/en/history/botticelli-birth-of-venus/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Uffizi · Treccani · Wikipedia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Birth of Venus by Botticelli: What It Shows and What It Means — Recap</dc:title>
  <dc:subject>PptxGenJS Presentation</dc:subject>
  <dc:creator>Recaplica</dc:creator>
  <cp:lastModifiedBy>Recaplica</cp:lastModifiedBy>
  <cp:revision>1</cp:revision>
  <dcterms:created xsi:type="dcterms:W3CDTF">2026-09-30T12:52:14Z</dcterms:created>
  <dcterms:modified xsi:type="dcterms:W3CDTF">2026-09-30T12:52:14Z</dcterms:modified>
</cp:coreProperties>
</file>