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Blaise Pascal was born on 19 June 1623 in Clermont, Auvergne, and died on 19 August 1662 in Paris, at age 39.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Pascal was a mathematician and physicist in his younger years, then, after the 1654 religious experience, turned much of his work toward theology: in the Pensées he distinguishes knowledge of facts, natural reason, and faith.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Internet Encyclopedia of Philosophy, Pascal joined Mersenne's scientific circle in Paris at just thirteen; he received no traditional schooling, only what his father, himself a mathematician, taught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Mersenne, Fermat, and Arnauld mark three different moments in Pascal's life: his scientific training, his work on probability, and his public defense of Jansenism.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MacTutor, by 1647 Pascal believed he had proven the existence of the vacuum; in 1648 he observed that atmospheric pressure decreases with altitude; in 1653 he wrote the Treatise on the Equilibrium of Liquids.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Alongside these works, Pascal wrote the Treatise on the Arithmetical Triangle, which MacTutor calls the most important work on the subject, even though Pascal was not the first to study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Internet Encyclopedia of Philosophy, after age 18 Pascal never had a day free from pain. According to MacTutor, shortly before his conversion he nearly lost his life in a carriage accident on the Seine; not long after, on the night of 23-24 November 1654, he had the experience he interpreted as a religious conversion.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document, known as the Memorial, recounts the experience of the night of 23 November 1654; according to the Stanford Encyclopedia of Philosophy, Pascal kept it sewn into the lining of his coat for the rest of his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Pensées begin in late 1656 and remain unfinished at Pascal's death in 1662; one of the central themes, per the Internet Encyclopedia of Philosophy, is the dual nature of the human condition, part misery and part greatness.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Pensées, Pascal compares the cost of believing with the cost of not believing, using the logic of a wager: the correct answer is the first one. Follow-up question for the class: does this argument prove that God exists, or only that betting on it is worthwhile?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for watching: the full Recap, with sources and further reading, is on Recaplica.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Blaise Pascal</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Science and faith in a seventeenth-century mind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CLERMONT, 1623</a:t>
            </a:r>
            <a:endParaRPr lang="en-US" sz="1300" dirty="0"/>
          </a:p>
        </p:txBody>
      </p:sp>
      <p:sp>
        <p:nvSpPr>
          <p:cNvPr id="3" name="Shape 1"/>
          <p:cNvSpPr/>
          <p:nvPr/>
        </p:nvSpPr>
        <p:spPr>
          <a:xfrm>
            <a:off x="7067042" y="2106016"/>
            <a:ext cx="121371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a rigorous scientist also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be a person of deep faith?</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1623 TO 1662</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Childhood and education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years of science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1654 conversion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Pensées and the wager</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Childhood and education</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boy among the mathematicians of Paris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PARIS, AT THIRTEEN</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Blaise Pascal</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1623-1662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1623</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Clermont, Auvergne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1639</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Presents the mystic hexagon theorem, at sixteen</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1640</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Publishes the Essay on Conic Sections</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1662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Paris, at 39</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years of science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Triangles, probability, and a machine that counts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MERSENNE, FERMAT, ARNAULD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Marin Mersenne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Paris scientific circle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Pascal joins at just thirteen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050" b="1" dirty="0">
                <a:solidFill>
                  <a:schemeClr val="tx1"/>
                </a:solidFill>
                <a:latin typeface="+mj-lt" pitchFamily="34" charset="0"/>
                <a:ea typeface="+mj-lt" pitchFamily="34" charset="-122"/>
                <a:cs typeface="+mj-lt" pitchFamily="34" charset="-120"/>
              </a:rPr>
              <a:t>Pierre de Fermat</a:t>
            </a:r>
            <a:endParaRPr lang="en-US" sz="20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correspondent on probability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1654 letters found probability theory</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Antoine Arnauld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theologian he defended</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Subject of the Lettres provinciales, 1656-1657</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VACUUM TO PASCAL'S LAW</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1647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existence of the vacuum</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1648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Pressure drops with altitude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1653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Pascal's law</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CONICS TO THE PASCALINE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1640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Essay on Conics</a:t>
            </a:r>
            <a:pPr indent="0" marL="0">
              <a:lnSpc>
                <a:spcPct val="120000"/>
              </a:lnSpc>
              <a:buNone/>
            </a:pPr>
            <a:r>
              <a:rPr lang="en-US" sz="1500" dirty="0">
                <a:solidFill>
                  <a:schemeClr val="tx2"/>
                </a:solidFill>
                <a:latin typeface="+mn-lt" pitchFamily="34" charset="0"/>
                <a:ea typeface="+mn-lt" pitchFamily="34" charset="-122"/>
                <a:cs typeface="+mn-lt" pitchFamily="34" charset="-120"/>
              </a:rPr>
              <a:t>: published at sixteen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1654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letters with Fermat</a:t>
            </a:r>
            <a:pPr indent="0" marL="0">
              <a:lnSpc>
                <a:spcPct val="120000"/>
              </a:lnSpc>
              <a:buNone/>
            </a:pPr>
            <a:r>
              <a:rPr lang="en-US" sz="1500" dirty="0">
                <a:solidFill>
                  <a:schemeClr val="tx2"/>
                </a:solidFill>
                <a:latin typeface="+mn-lt" pitchFamily="34" charset="0"/>
                <a:ea typeface="+mn-lt" pitchFamily="34" charset="-122"/>
                <a:cs typeface="+mn-lt" pitchFamily="34" charset="-120"/>
              </a:rPr>
              <a:t>: found probability theory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1642-1645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Pascaline</a:t>
            </a:r>
            <a:pPr indent="0" marL="0">
              <a:lnSpc>
                <a:spcPct val="120000"/>
              </a:lnSpc>
              <a:buNone/>
            </a:pPr>
            <a:r>
              <a:rPr lang="en-US" sz="1500" dirty="0">
                <a:solidFill>
                  <a:schemeClr val="tx2"/>
                </a:solidFill>
                <a:latin typeface="+mn-lt" pitchFamily="34" charset="0"/>
                <a:ea typeface="+mn-lt" pitchFamily="34" charset="-122"/>
                <a:cs typeface="+mn-lt" pitchFamily="34" charset="-120"/>
              </a:rPr>
              <a:t>: one of the first mechanical calculators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1654 conversion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Illness, an accident, then the conversion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ILLNESS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From age 18</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a:t>
            </a:r>
            <a:pPr indent="0" marL="0">
              <a:buNone/>
            </a:pPr>
            <a:r>
              <a:rPr lang="en-US" sz="1600" b="1" dirty="0">
                <a:solidFill>
                  <a:schemeClr val="bg1"/>
                </a:solidFill>
                <a:latin typeface="+mj-lt" pitchFamily="34" charset="0"/>
                <a:ea typeface="+mj-lt" pitchFamily="34" charset="-122"/>
                <a:cs typeface="+mj-lt" pitchFamily="34" charset="-120"/>
              </a:rPr>
              <a:t> years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Physical pain never left him again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ACCIDENT</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Shortly before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 carriage nearly falls into the Seine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CONVERSION</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23 November 1654</a:t>
            </a:r>
            <a:endParaRPr lang="en-US" sz="20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Memorial is born</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SEWN INTO HIS COAT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Pascal sewed the account of that night into the lining of his coat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He carried it with him until his death, eight years later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The Pensées and the wager</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Unfinished notes, published after his death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WRITTEN FROM 1656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1656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he begins writing</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notes later gathered as the Pensées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1662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unfinished work</a:t>
            </a:r>
            <a:pPr indent="0" marL="0">
              <a:lnSpc>
                <a:spcPct val="120000"/>
              </a:lnSpc>
              <a:buNone/>
            </a:pPr>
            <a:r>
              <a:rPr lang="en-US" sz="1500" dirty="0">
                <a:solidFill>
                  <a:schemeClr val="tx2"/>
                </a:solidFill>
                <a:latin typeface="+mn-lt" pitchFamily="34" charset="0"/>
                <a:ea typeface="+mn-lt" pitchFamily="34" charset="-122"/>
                <a:cs typeface="+mn-lt" pitchFamily="34" charset="-120"/>
              </a:rPr>
              <a:t>: fragments, aphorisms, and short essays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418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or 680</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fragment with the wager on God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BETTING ON GOD</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does Pascal argue it is reasonable to bet on God's existence?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the possible loss is small and the possible gain is without end</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seventeenth-century science had already proven it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Mersenne and Fermat were both believers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recaplica.com/en/history/blaise-pascal/</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MacTutor History of Mathematics · Internet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Blaise Pascal: Life, Science, and Faith in His Philosophy — Recap</dc:title>
  <dc:subject>PptxGenJS Presentation</dc:subject>
  <dc:creator>Recaplica</dc:creator>
  <cp:lastModifiedBy>Recaplica</cp:lastModifiedBy>
  <cp:revision>1</cp:revision>
  <dcterms:created xsi:type="dcterms:W3CDTF">2026-10-13T07:37:33Z</dcterms:created>
  <dcterms:modified xsi:type="dcterms:W3CDTF">2026-10-13T07:37:33Z</dcterms:modified>
</cp:coreProperties>
</file>