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architects, one rivalry, the works that defined the style of seventeenth-century Rome.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did. The rivalry between Gian Lorenzo Bernini and Francesco Borromini produced two opposite ways of building, both Baroque, in seventeenth-century Rome.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Maderno introduced Borromini to the trade before he went on to work for Bernini at St. Peter's.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Bernini died in Rome in 1680, after a career spanning over six decades as architect, sculptor and painter.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Their time together at St. Peter's, between 1629 and 1633, is the starting point of a rivalry that would mark their entire careers.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describe Borromini as solitary and anxious, dressed in austere Spanish fashion.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Treccani describes the formal character of the two architects as opposite.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Long projects, built while the two architects often worked for the same Roman patrons.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Bernini's judgment as reported by the source, not an objective verdict on Borromini's architecture.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panels trace three separate threads of the same rivalry, each documented independently by the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TheArtStory reports the anecdote explicitly as a legend, not as a documented episode.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Sant'Ivo alla Sapienza, designed by Borromini between 1642 and 1662; the other two are Bernini's. Second question for the class, which 1645 episode made the rivalry public?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architects' reputations took different paths over the centuries, from neoclassical criticism to Borromini's modern reappraisal.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Roman Baroque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Bernini, Borromini and the rivalry that shaped Rome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ROME, THE SEVENTEENTH CENTURY</a:t>
            </a:r>
            <a:endParaRPr lang="en-US" sz="1300" dirty="0"/>
          </a:p>
        </p:txBody>
      </p:sp>
      <p:sp>
        <p:nvSpPr>
          <p:cNvPr id="3" name="Shape 1"/>
          <p:cNvSpPr/>
          <p:nvPr/>
        </p:nvSpPr>
        <p:spPr>
          <a:xfrm>
            <a:off x="503936" y="2843632"/>
            <a:ext cx="142941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Can two rivals build one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style?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NAPLES AND BISSONE TO ST. PETER'S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rivals, one Baroque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shared building site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works that defined Rome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feud and the legend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Two rivals, one Baroque</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lives, one Rome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ARCHITECTS IN SEVENTEENTH-CENTURY ROME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650" b="1" dirty="0">
                <a:solidFill>
                  <a:schemeClr val="tx1"/>
                </a:solidFill>
                <a:latin typeface="+mj-lt" pitchFamily="34" charset="0"/>
                <a:ea typeface="+mj-lt" pitchFamily="34" charset="-122"/>
                <a:cs typeface="+mj-lt" pitchFamily="34" charset="-120"/>
              </a:rPr>
              <a:t>Gian Lorenzo Bernini</a:t>
            </a:r>
            <a:endParaRPr lang="en-US" sz="16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Architect, sculptor, painter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Born in Naples in 1598, son of sculptor Pietro Bernini.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650" b="1" dirty="0">
                <a:solidFill>
                  <a:schemeClr val="tx1"/>
                </a:solidFill>
                <a:latin typeface="+mj-lt" pitchFamily="34" charset="0"/>
                <a:ea typeface="+mj-lt" pitchFamily="34" charset="-122"/>
                <a:cs typeface="+mj-lt" pitchFamily="34" charset="-120"/>
              </a:rPr>
              <a:t>Francesco Borromini</a:t>
            </a:r>
            <a:endParaRPr lang="en-US" sz="16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Architect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Born in Bissone, near Como, in 1599, as Francesco Castelli.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Carlo Maderno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Borromini's master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His relative, who took him on as an apprentice around 1620.</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BORN IN NAPLES IN 1598</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Gian Lorenzo Bernini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1598-1680</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1624</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Begins the Baldachin of St. Peter's</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1651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Completes the Fountain of the Four Rivers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1656</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Starts the colonnade of St. Peter's Square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1658</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Begins Sant'Andrea al Quirinale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The shared building site</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Where it all began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ST. PETER'S BUILDING SITE, FROM 1629</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Strained relations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Sources describe Borromini as already critical and envious of Bernini in these years</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1629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Borromini joins the site as Bernini's assistant</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1633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Work on the Baldachin concludes</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1645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commission condemns Bernini's bell tower</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BORN IN BISSONE IN 1599</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Francesco Borromini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1599-1667</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1620</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Becomes apprentice to his relative Carlo Maderno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1634</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Receives the commission for San Carlo alle Quattro Fontane</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1642</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Begins Sant'Ivo alla Sapienza</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1667</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Rome, on August 3</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The works that defined Rome</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domes to piazzas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BUILDING THE ROME OF THE POPES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Bernini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BALDACHIN OF ST. PETER'S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1624-1633, bronze and movement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FOUNTAIN OF THE FOUR RIVERS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1651, Piazza Navona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Borromini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SAN CARLO ALLE QUATTRO FONTANE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1634-1643, undulating plan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SANT'IVO ALLA SAPIENZA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1642-1662, star-shaped plan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Both men worked for the same Roman patrons, often just blocks apart.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WORKS, IN YEARS OF CONSTRUCTION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1624-33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on site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Baldachin of St. Peter's, by Bernini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1634-43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on site</a:t>
            </a:r>
            <a:pPr indent="0" marL="0">
              <a:lnSpc>
                <a:spcPct val="120000"/>
              </a:lnSpc>
              <a:buNone/>
            </a:pPr>
            <a:r>
              <a:rPr lang="en-US" sz="1500" dirty="0">
                <a:solidFill>
                  <a:schemeClr val="tx2"/>
                </a:solidFill>
                <a:latin typeface="+mn-lt" pitchFamily="34" charset="0"/>
                <a:ea typeface="+mn-lt" pitchFamily="34" charset="-122"/>
                <a:cs typeface="+mn-lt" pitchFamily="34" charset="-120"/>
              </a:rPr>
              <a:t>: San Carlo alle Quattro Fontane, by Borromini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1642-62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twenty years in the making</a:t>
            </a:r>
            <a:pPr indent="0" marL="0">
              <a:lnSpc>
                <a:spcPct val="120000"/>
              </a:lnSpc>
              <a:buNone/>
            </a:pPr>
            <a:r>
              <a:rPr lang="en-US" sz="1500" dirty="0">
                <a:solidFill>
                  <a:schemeClr val="tx2"/>
                </a:solidFill>
                <a:latin typeface="+mn-lt" pitchFamily="34" charset="0"/>
                <a:ea typeface="+mn-lt" pitchFamily="34" charset="-122"/>
                <a:cs typeface="+mn-lt" pitchFamily="34" charset="-120"/>
              </a:rPr>
              <a:t>: Sant'Ivo alla Sapienza, by Borromini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The feud and the legend</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bell tower, a legend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BERNINI'S JUDGMENT, IN 1665</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An ignorant Goth who had corrupted architecture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1665 Bernini accused Borromini of rejecting the anthropometric foundation of architecture, calling him, according to TheArtStory,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an ignorant Goth who had corrupted architecture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TEMPERAMENT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Borromini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Solitary</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That is how Treccani describes him, against Bernini's comfort in public life.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STYLE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Architecture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050" b="1" dirty="0">
                <a:solidFill>
                  <a:schemeClr val="bg1"/>
                </a:solidFill>
                <a:latin typeface="+mj-lt" pitchFamily="34" charset="0"/>
                <a:ea typeface="+mj-lt" pitchFamily="34" charset="-122"/>
                <a:cs typeface="+mj-lt" pitchFamily="34" charset="-120"/>
              </a:rPr>
              <a:t>Opposite</a:t>
            </a:r>
            <a:endParaRPr lang="en-US" sz="40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Sources judge Borromini's forms as formally opposite to Bernini's.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COMMISSIONS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Patrons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Shared</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Both men worked for patrons of the Church of Rome, often on the same projects.</a:t>
            </a:r>
            <a:endParaRPr lang="en-US" sz="13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legend born after their lifetime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story goes that Bernini turned the face of the Rio de la Plata statue, in the Fountain of the Four Rivers, away from the facade of Sant'Agnese in Agone, the church Borromini designed.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 seventeenth-century source confirms it</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ONE QUESTION BEFORE WE CLOSE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work belongs to Borromini?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Sant'Ivo alla Sapienza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Baldachin of St. Peter's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colonnade of St. Peter's Square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BERNINI, BORROMINI AND ROME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recaplica.com/en/history/bernini-and-borromini/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Encyclopedia.com · TheArtStory · St. Peter's Basilica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Bernini and Borromini: The Rivalry That Shaped Roman Baroque — Recap</dc:title>
  <dc:subject>PptxGenJS Presentation</dc:subject>
  <dc:creator>Recaplica</dc:creator>
  <cp:lastModifiedBy>Recaplica</cp:lastModifiedBy>
  <cp:revision>1</cp:revision>
  <dcterms:created xsi:type="dcterms:W3CDTF">2026-10-11T04:25:41Z</dcterms:created>
  <dcterms:modified xsi:type="dcterms:W3CDTF">2026-10-11T04:25:41Z</dcterms:modified>
</cp:coreProperties>
</file>