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Two architects, one rivalry, the works that defined the style of seventeenth-century Rome.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They did. The rivalry between Gian Lorenzo Bernini and Francesco Borromini produced two opposite ways of building, both Baroque, in seventeenth-century Rome.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Maderno introduced Borromini to the trade before he went on to work for Bernini at St. Peter's.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Bernini died in Rome in 1680, after a career spanning over six decades as architect, sculptor and painter.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Treccani describes the formal character of the two architects as opposite.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Long projects, built while the two architects often worked for the same Roman patrons.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Bernini's judgment as reported by the source, not an objective verdict on Borromini's architecture.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answer is Sant'Ivo alla Sapienza, designed by Borromini between 1642 and 1662; the other two are Bernini's. Second question for the class, which 1645 episode made the rivalry public?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two architects' reputations took different paths over the centuries, from neoclassical criticism to Borromini's modern reappraisal.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HISTORY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Roman Baroque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Bernini, Borromini and the rivalry that shaped Rome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ROME, THE SEVENTEENTH CENTURY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843632"/>
            <a:ext cx="1429410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Can two rivals build one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style?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NAPLES AND BISSONE TO ST. PETER'S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Two rivals, one Baroque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shared building site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works that defined Rome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feud and the legend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ARCHITECTS IN SEVENTEENTH-CENTURY ROME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Gian Lorenzo Bernini</a:t>
            </a:r>
            <a:endParaRPr lang="en-US" sz="165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Architect, sculptor, painter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Born in Naples in 1598, son of sculptor Pietro Bernini.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Francesco Borromini</a:t>
            </a:r>
            <a:endParaRPr lang="en-US" sz="165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Architect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Born in Bissone, near Como, in 1599, as Francesco Castelli.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Carlo Maderno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Borromini's master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His relative, who took him on as an apprentice around 1620.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BORN IN NAPLES IN 1598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Gian Lorenzo Bernini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1598-1680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8343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1624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8892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8343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Begins the Baldachin of St. Peter's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170307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1651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175793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170307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Completes the Fountain of the Four Rivers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257175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1656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262661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257175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Starts the colonnade of St. Peter's Square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3886200" y="34404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1658</a:t>
            </a:r>
            <a:endParaRPr lang="en-US" sz="2100" dirty="0"/>
          </a:p>
        </p:txBody>
      </p:sp>
      <p:sp>
        <p:nvSpPr>
          <p:cNvPr id="15" name="Shape 13"/>
          <p:cNvSpPr/>
          <p:nvPr/>
        </p:nvSpPr>
        <p:spPr>
          <a:xfrm>
            <a:off x="5074920" y="34952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5257800" y="34404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Begins Sant'Andrea al Quirinale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BUILDING THE ROME OF THE POPES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Bernini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BALDACHIN OF ST. PETER'S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1624-1633, bronze and movement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FOUNTAIN OF THE FOUR RIVERS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1651, Piazza Navona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Borromini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SAN CARLO ALLE QUATTRO FONTANE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1634-1643, undulating plan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SANT'IVO ALLA SAPIENZA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1642-1662, star-shaped plan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Both men worked for the same Roman patrons, often just blocks apart.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WORKS, IN YEARS OF CONSTRUCTION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1624-33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years on site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Baldachin of St. Peter's, by Bernini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1634-43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years on site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San Carlo alle Quattro Fontane, by Borromini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1642-62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twenty years in the making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Sant'Ivo alla Sapienza, by Borromini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BERNINI'S JUDGMENT, IN 1665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An ignorant Goth who had corrupted architecture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 1665 Bernini accused Borromini of rejecting the anthropometric foundation of architecture, calling him, according to TheArtStory,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 ignorant Goth who had corrupted architecture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ONE QUESTION BEFORE WE CLOSE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Which work belongs to Borromini?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Sant'Ivo alla Sapienza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The Baldachin of St. Peter's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The colonnade of St. Peter's Square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BERNINI, BORROMINI AND ROME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recaplica.com/en/history/bernini-and-borromini/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Encyclopedia.com · TheArtStory · St. Peter's Basilica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Bernini and Borromini: The Rivalry That Shaped Roman Baroque — Recap</dc:title>
  <dc:subject>PptxGenJS Presentation</dc:subject>
  <dc:creator>Recaplica</dc:creator>
  <cp:lastModifiedBy>Recaplica</cp:lastModifiedBy>
  <cp:revision>1</cp:revision>
  <dcterms:created xsi:type="dcterms:W3CDTF">2026-10-11T04:25:41Z</dcterms:created>
  <dcterms:modified xsi:type="dcterms:W3CDTF">2026-10-11T04:25:41Z</dcterms:modified>
</cp:coreProperties>
</file>