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Baruch Spinoza was born in Amsterdam in 1632 and died in The Hague in 1677. His system starts from a single substance, which he calls God or Nature, and ends at a freedom made of knowledge.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IEP entry's account, Spinoza holds that people take themselves to be free because they are aware of their own actions and do not know the causes that determine them. The sense of free will grows out of what we do not know.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IEP entry describes his parents as Marranos, Portuguese Jews converted under duress, who moved to Amsterdam to escape the Iberian Inquisition. On 27 July 1656 the synagogue elders pronounced the herem, which the SEP entry describes as the harshest decree the city's Sephardic community ever issued.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definition, reported by the IEP entry, demands total independence both in existing and in being thought, and from that requirement Spinoza concludes that there is only one substance. The SEP entry adds that religious fear and devotional worship are not the right attitude towards God or Nature.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Proposition Ip29 of the Ethics rules contingency out of nature, and Ip33 denies that things could have been produced in another way or order. The IEP entry reports that for Spinoza reason asks for nothing against nature and pushes each person to seek their own real advantage.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IEP entry describes the first kind as random experience drawn from the senses in a mutilated and disordered way. Reason, on the SEP entry's account, proceeds discursively and by inference. Intuition grasps in a single mental act what reason reaches step by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SEP entry recounts that the Theological-Political Treatise caused great alarm, to the point that one critic called it a book forged in hell by the devil himself. The IEP entry reports the ban on his works across Holland in 1678.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answer is the one about awareness stopping at our actions and never reaching the causes that produce them. A second question for the class: if freedom of choice goes, what does Spinoza call freedom?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things hold the system together: a single substance called God or Nature, a world in which nothing is contingent, and a freedom reached by knowing the causes.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Spinoza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the 1656 herem to the freedom of the Ethics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SPINOZA, 1632-1677</a:t>
            </a:r>
            <a:endParaRPr lang="en-US" sz="1300" dirty="0"/>
          </a:p>
        </p:txBody>
      </p:sp>
      <p:sp>
        <p:nvSpPr>
          <p:cNvPr id="3" name="Shape 1"/>
          <p:cNvSpPr/>
          <p:nvPr/>
        </p:nvSpPr>
        <p:spPr>
          <a:xfrm>
            <a:off x="3633775" y="2474824"/>
            <a:ext cx="1114806"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 we feel free?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1632 TO THE BAN OF 1678</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Amsterdam and the herem of 1656</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single substance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If nothing is contingent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treatise of 1670</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50" b="1" dirty="0">
                <a:solidFill>
                  <a:schemeClr val="tx1"/>
                </a:solidFill>
                <a:latin typeface="+mj-lt" pitchFamily="34" charset="0"/>
                <a:ea typeface="+mj-lt" pitchFamily="34" charset="-122"/>
                <a:cs typeface="+mj-lt" pitchFamily="34" charset="-120"/>
              </a:rPr>
              <a:t>Amsterdam and the herem of 1656</a:t>
            </a:r>
            <a:endParaRPr lang="en-US" sz="2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family fleeing the Inquisition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AMSTERDAM, 1632</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Baruch Spinoza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1632-1677</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1632</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Amsterdam to a Marrano family</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1656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Herem on 27 July, never lifted</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1670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Theological-Political Treatise, anonymous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1677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The Hague, a book unfinished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single substance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needs nothing else in order to exist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God stays at the centre of the system, under the name of Nature.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Substance is what exists in itself and is conceived through itself, and just one such thing exists,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Deus sive Natura</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an absolutely infinite being</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name of atheist came from his contemporaries, and on the IEP entry's account it weighed on him heavily.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If nothing is contingent</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Nothing in nature happens by chance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AWARENESS STOPS AT OUR ACTIONS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How it feels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EXPERIENCE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We do the choosing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CAUSES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We never see them</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How things stand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Nothing is contingent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ORDER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other was possible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free person, for Spinoza, is one who knows the causes at work in them.</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FROM THE SENSES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Experience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kind</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Random, confused perception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BY INFERENCE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Reason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kind</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Common notions, adequate ideas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IN ONE MENTAL ACT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Intuition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kind</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From God's attributes to things</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treatise of 1670</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book published with no name on the cover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1656 TO 1678</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1656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of the herem</a:t>
            </a:r>
            <a:pPr indent="0" marL="0">
              <a:lnSpc>
                <a:spcPct val="120000"/>
              </a:lnSpc>
              <a:buNone/>
            </a:pPr>
            <a:r>
              <a:rPr lang="en-US" sz="1500" dirty="0">
                <a:solidFill>
                  <a:schemeClr val="tx2"/>
                </a:solidFill>
                <a:latin typeface="+mn-lt" pitchFamily="34" charset="0"/>
                <a:ea typeface="+mn-lt" pitchFamily="34" charset="-122"/>
                <a:cs typeface="+mn-lt" pitchFamily="34" charset="-120"/>
              </a:rPr>
              <a:t>: No penalty of the Sephardic community had been so severe.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Treatise, anonymous</a:t>
            </a:r>
            <a:pPr indent="0" marL="0">
              <a:lnSpc>
                <a:spcPct val="120000"/>
              </a:lnSpc>
              <a:buNone/>
            </a:pPr>
            <a:r>
              <a:rPr lang="en-US" sz="1500" dirty="0">
                <a:solidFill>
                  <a:schemeClr val="tx2"/>
                </a:solidFill>
                <a:latin typeface="+mn-lt" pitchFamily="34" charset="0"/>
                <a:ea typeface="+mn-lt" pitchFamily="34" charset="-122"/>
                <a:cs typeface="+mn-lt" pitchFamily="34" charset="-120"/>
              </a:rPr>
              <a:t>: It denies that Moses wrote the Torah.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1678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ban in Holland</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books prohibited the year after their author's death.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OVER TO YOU</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On Spinoza's account, where does the feeling of having free will come from?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From a faculty of the will that comes before the intellect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From a gift God makes to each individual person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From the fact that we know our actions and not their causes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again, then test yourself with the quiz </a:t>
            </a:r>
            <a:pPr indent="0" marL="0">
              <a:buNone/>
            </a:pPr>
            <a:r>
              <a:rPr lang="en-US" sz="1700" b="1" dirty="0">
                <a:solidFill>
                  <a:schemeClr val="bg1"/>
                </a:solidFill>
                <a:latin typeface="+mn-lt" pitchFamily="34" charset="0"/>
                <a:ea typeface="+mn-lt" pitchFamily="34" charset="-122"/>
                <a:cs typeface="+mn-lt" pitchFamily="34" charset="-120"/>
              </a:rPr>
              <a:t>recaplica.com/en/history/baruch-spinoza/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Spinoza: One Substance, God or Nature, and Freedom Through Knowledge — Recap</dc:title>
  <dc:subject>PptxGenJS Presentation</dc:subject>
  <dc:creator>Recaplica</dc:creator>
  <cp:lastModifiedBy>Recaplica</cp:lastModifiedBy>
  <cp:revision>1</cp:revision>
  <dcterms:created xsi:type="dcterms:W3CDTF">2026-10-11T04:25:41Z</dcterms:created>
  <dcterms:modified xsi:type="dcterms:W3CDTF">2026-10-11T04:25:41Z</dcterms:modified>
</cp:coreProperties>
</file>