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Order of Saint Augustine was born in the thirteenth century from the union of hermit communities around a shared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1244 they were scattered hermit communities, with no shared rule and no common superior.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 to understand how the order was born and grew.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just over a century the order went from scattered communities to 8,000 friars across many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bull Licet Ecclesiae Catholicae united four distinct branches under the presidency of Cardinal Riccardo Annibaldi.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Catholic Encyclopedia, the shift was also prompted by the example of the Franciscans and Dominicans, already active in preaching.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opening of the Rule written by Augustine of Hippo, the principle that founds community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Martin Luther was an Augustinian friar at Erfurt; even after 1517 his superior Staupitz did not read his initiatives as a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1256, the bull Licet Ecclesiae Catholicae. Second question for the class: which four branches were united?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Recaplica also has the concept map and the review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Augustinians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order born from the union of hermits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THIRTEENTH-CENTURY TUSCANY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06595" y="1737208"/>
            <a:ext cx="36819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were the Augustinians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they became a single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THIRTEENTH AND FOURTEENTH CENTURIES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hermit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Grand Union of 1256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of Saint Augustine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and a famous friar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1244, 1256, 1356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Request to Innocent 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 Union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8,000 friars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1256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hermit branches united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Williamites, Bonites, Hermits of the Holy Trinity, Brittinians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delegates per monastery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Sent to Rome in 1256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friars by 1356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Across many countries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FRANCISCANS AND DOMINICANS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Hermit life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CALLING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Contemplation, isolation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Communities scattered in Tuscany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Mendicant life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Preaching and pastoral work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Franciscans and Dominicans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Church calls the order to active ministry.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OF SAINT AUGUSTINE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mind and one heart turned toward God.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Nothing belongs to one person alone: every good of the community stays shared among all.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ERFURT, THEN WITTENBERG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in Wittenberg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Called by Staupitz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95 theses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Afterward, Staupitz stays friendly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was the Grand Union's bull signed?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1244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1256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recaplica.com/en/history/augustinians/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Augustinian.org · New Advent · EWTN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Augustinians: Who They Are and How the Order of Saint Augustine Began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