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Augustine of Hippo lived from 354 to 430: philosopher, bishop, author of the Confessions and the City of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 of Patricius, a pagan Roman, and Monica, a Christian mother likely Berber, Augustine studied grammar and rhetoric in Madauros and Carthage.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Augustine studied grammar and rhetoric in Madauros and Carthage, showing particular skill with Latin classics, Virgil's Aeneid among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episode took place in Milan, together with his friend Alypius. That same year Augustine had also read some treatises by Plotinus, translated by Marius Victorinus, which shaped his thinking.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Nine years passed between his baptism and his episcopate, during which Augustine was ordained a priest, in 391, against his own wishes.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City of God contrasts those who love God above all else with those bound together by self-love, after the sack of Rome in 410 by Alaric 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Augustine adopted the Neoplatonic view from Plotinus: evil has no substance of its own, it is the privation or corruption of good. Sin is the will to pursue something unjustly.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three themes - freedom, grace, faith - remain at the center of Augustine's thought and its medieval reception.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Augustine is often considered the first medieval philosopher, given the importance of his work in medieval philosophical tradition.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Numidia: Augustine was born in Thagaste. Second question for the class: what happened in the garden in Milan, in 386?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Augustine's Berber origins and the myth surrounding his ethnicity.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Saint Augustine of Hippo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philosopher's path from North Africa to the Christian church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ROMAN NORTH AFRICA, 354 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Augustine of Hippo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354-430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Thagaste, in Numidia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Converts to Christianity in Milan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bishop of Hippo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during the Vandal siege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NORTH AFRICA TO HIPPO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years of study and Manichaeism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conversion in Milan, in 386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Bishop of Hippo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 works and philosophy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faith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Rhetoric, a partner, nine years as a Manichean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372 TO 386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living with a woman never named in the Confessions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their son was Adeodatus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as a Manichean adherent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before converting to Christianity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garden in Milan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childhood chant, a letter, a choice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GARDEN, 386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Tolle lege, take and read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childhood refrain led Augustine to open the Letter to the Romans: it marked the start of his conversion to ascetic Christianity.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BAPTISM TO DEATH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Baptized in Milan, by Ambrose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396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Bishop of Hippo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430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during the Vandal siege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works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autobiography and an answer to Rome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CONFESSIONS AND THE CITY OF GOD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Confessions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philosophical autobiography, 13 books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PURPOSE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recount the path to faith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City of God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written between 413 and 426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PURPOSE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answer Rome's accusers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works, different reasons, now read as pillars of Western philosophy.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 philosophy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Evil, freedom, grace, faith and reason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NEOPLATONISM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60084" y="2106016"/>
            <a:ext cx="23950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evil a force, or the absence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something?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FREEDOM, GRACE, FAITH AND REASON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Free will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voluntary choices are one's own responsibility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basis of moral responsibility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Grace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humanity depends radically on divine grace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original sin leaves it unable not to sin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Faith and reason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fides quaerens intellectum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faith comes first in time, reason deepens it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 legacy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Middle Ages to Descartes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LEGACY SPANNING CENTURIES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1,000+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before the Cartesian cogito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anticipated by an argument of Augustine's on error and existence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medieval philosophers who built on his arguments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Anselm of Canterbury and Thomas Aquinas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which Roman province was Augustine born?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Numidia, in Roman North Africa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Spain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Rome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Saint Augustine of Hippo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recaplica.com/en/history/augustine-of-hippo/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Saint Augustine of Hippo: Life, Conversion, and Philosophy — Recap</dc:title>
  <dc:subject>PptxGenJS Presentation</dc:subject>
  <dc:creator>Recaplica</dc:creator>
  <cp:lastModifiedBy>Recaplica</cp:lastModifiedBy>
  <cp:revision>1</cp:revision>
  <dcterms:created xsi:type="dcterms:W3CDTF">2026-10-11T04:25:41Z</dcterms:created>
  <dcterms:modified xsi:type="dcterms:W3CDTF">2026-10-11T04:25:41Z</dcterms:modified>
</cp:coreProperties>
</file>