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atomic bomb releases an enormous amount of energy by splitting the nuclei of heavy atoms such as uranium or plutonium, a process called nuclear fission. The Manhattan Project built the first American bombs; on 6 and 9 August 1945 they were used on Hiroshima and Nagasaki, the only two times in history. Today we look at the physics behind the weapon, how it was built, and what happened afterward.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you would guess. Splitting the nucleus of a single uranium-235 atom releases about 200 MeV, a tiny amount on a human scale; but a kilogram of fissioned uranium releases 82 trillion joules. Multiply that by the kilograms of material inside a bomb, and that energy flattens a city in a fraction of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fission, a neutron strikes a heavy nucleus such as uranium-235, which splits into two fragments, releasing energy and more neutrons. In fusion, which powers the Sun, two light nuclei such as deuterium and tritium join into one, releasing even more energy per kilogram of material, the deuterium-tritium reaction produces helium-4, one neutron and 17.6 MeV. Both bombs used in 1945 relied on fission, not fusion; fusion weapons, far more powerful, would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16 July 1945, in the New Mexico desert, the Trinity test detonates the first nuclear device in history. Less than a month later, on 6 August, Little Boy hits Hiroshima; on 9 August Fat Man hits Nagasaki, the same day the Soviet Union invades Manchuria. On 14 August 1945 Japan announces its surrender.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Little Boy was a gun-type device, two sub-critical masses of uranium-235 fired into each other. Fat Man was instead an implosion device, a plutonium-239 core compressed symmetrically by explosive lenses until it reached critical density. At Hiroshima 70,000 of 76,000 buildings were damaged or destroyed; at Nagasaki the radius of total destruction was about 1.6 km.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Casualty estimates vary with the time frame considered, at Hiroshima the count runs from 90,000 to 166,000 deaths in the following four months, while the city itself estimates 237,000 deaths, direct and indirect, over a longer span, from burns, radiation sickness and cancer. At Nagasaki an estimated 40,000 to 75,000 people died immediately, with about 80,000 total deaths by the end of 1945. Most deaths were caused by blast injuries and burns, not direct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8 August 1945 the Soviet Union declares war on Japan, on 9 August, the same day as Nagasaki, it invades Manchuria with over 1.5 million soldiers, ending Japan's hope of a Moscow-mediated negotiated peace. Historians such as Tsuyoshi Hasegawa argue this factor weighed as much as the atomic bombings, if not more, others assign the greater weight to the bombings. There is no single consensus among scholars, and it is a simplification to name the two bombs as the sole cause of the surrender, which came on 14 August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city of Hiroshima, 80% of the residual radiation was released within the first 24 hours, and within a week levels had already dropped to one-millionth of what they were immediately after the explosion, by 2026 the levels measured match Earth's natural background radiation. Internationally, the Treaty on the Non-Proliferation of Nuclear Weapons, in force since 5 March 1970, counts 191 states parties and is the most widely signed agreement on nuclear non-proliferation.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Atomic Bomb</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fission works, and the story of Hiroshima and Nagasaki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632" y="2106016"/>
            <a:ext cx="20060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energy fits inside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single atom?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physics of fission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Manhattan Project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Hiroshima and Nagasaki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bomb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RELEASE ENERGY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Fission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NUCLEUS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heavy, splits in two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 plutonium-239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Fusion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NUCLEI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light, join into 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deuterium and tritium, in the Sun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atomic bomb uses fission, not fusion.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WEEKS THAT CHANGED THE WAR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62636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Kokura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target scrapped, cloud cover</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Trinity, the first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 July 1945</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Hiroshima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 August 1945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Nagasaki and the surrender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9-14 August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BOMBS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Little Boy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uranium-235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 kilotons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Fat Man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plutonium-239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YIELD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kilotons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technologies, the same destruction.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DEATHS, BY TIME FRAME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90-166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Hiroshima, in the next 4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estimate that includes the U.S. Department of Energy's figure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deaths at Nagasaki, in the immediate aftermath</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more deaths added by the end of 1945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OPEN DEBATE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two bombs were not the only cause of the surrender.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Two days after Hiroshima the Soviet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declared war on Japan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next day it invaded Manchuria, historians still debate the weight of each factor in the decision to surrender.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WAS LEFT, AND THE RULES THAT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residual radiation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released within the first 24 hours after the bombing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states parties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Treaty on the Non-Proliferation of Nuclear Weapons, in force since 1970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recaplica.com/en/history/atomic-bomb/</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Nuclear Museum · National WWII Museum · U.S. Department of Energy · World Nuclear Association · City of Hiroshima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Atomic Bomb: How Nuclear Fission Works, and the History of Hiroshima and Nagasaki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