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Restoration follows rules designed to protect the original work over time, including its appearance.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Decay has no single cause: light, humidity, pollutants and pests act together, even in a protected space.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stops: the causes of damage, the rules a restorer follows, and a concrete example from a Renaissance masterpiece.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single agent acts alone: material decay depends on a combination of environmental and biological causes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Istituto Restauro Roma lists these principles alongside reversibility and interdisciplinarity, the teamwork between historians, chemists and restorers.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Reversibility remains a traditional guiding principle of conservation, but it has been criticized within the profession: no restoration material is truly guaranteed reversible forever.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Vatican Museums staff handled the restoration themselves, with a first phase devoted to the lunettes painted by Michelangelo, from June 1980 to October 1984.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Restorers of earlier centuries had applied layers of varnish and glue that darkened over time, altering the colors Michelangelo had painted.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first: understanding the materials, history and techniques of a work before acting reduces the risk of damage. A second question for the class: which principle stops a restored work from looking brand new?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quiz, flashcards and a concept map to review the principles of restoration.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 Restoration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masterpiece is saved from time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 BEHIND GLASS, DECAY CONTINUES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13293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masterpiece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decay even inside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museum?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DAMAGE COMES FROM, AND HOW IT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artworks decay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principles that guide restoration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case of the Sistine Chapel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DAMAGE ARRIVES FROM SEVERAL DIRECTIONS AT ONCE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Light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UV and infrared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alter pigments and materials over time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Humidity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uncontrolled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 a catalogued agent of damage to artworks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PRINCIPLES BORN FROM ITALIAN RESTORATION PRACTICE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Recognizability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is added stays visible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new part stays distinguishable from the original, to an attentive eye.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Compatibility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materials that do no harm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must not damage, physically or visually, the artwork's original materials.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Minimal intervention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what is truly needed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the necessary part is touched, nothing more, leaving the rest intact.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PRINCIPLE UNDER DEBATE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Reversibility is not the certainty it sounds like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 specialists consider it a poorly defined concept, useful as a guide but hard to guarantee in every intervention.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1979 TO 1994, ON MICHELANGELO'S FRESCOES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Preliminary technical tests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1980-1984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Restoration of the lunettes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 of the restoration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Centuries of grime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Soot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Candle grease, smoke and darkened varnish covered the frescoes.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cleaning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Removal</a:t>
            </a:r>
            <a:endParaRPr lang="en-US" sz="4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Animal glue, resin and ox bile from earlier restorations were also removed.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Colors recovered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Visible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Colors Michelangelo used, hidden for centuries, became visible again.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restoring an artwork often require several specialists together?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analyze the work together before intervening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law always requires three signatures on the project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specialist works alone, without consulting the others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recaplica.com/en/history/art-restoration/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Istituto Restauro Roma · Canadian Conservation Institute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Restoration: The Principles Behind Saving a Masterpiece from Decay — Recap</dc:title>
  <dc:subject>PptxGenJS Presentation</dc:subject>
  <dc:creator>Recaplica</dc:creator>
  <cp:lastModifiedBy>Recaplica</cp:lastModifiedBy>
  <cp:revision>1</cp:revision>
  <dcterms:created xsi:type="dcterms:W3CDTF">2026-10-20T00:37:21Z</dcterms:created>
  <dcterms:modified xsi:type="dcterms:W3CDTF">2026-10-20T00:37:21Z</dcterms:modified>
</cp:coreProperties>
</file>