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work that doesn't carry the name its own author gave it, and that asks what truly exists.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calls this question first philosophy, the study of things as things, apart from one particular feature like quantity or color.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the treatise's name to the principle that closes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was the editor who placed these texts after the Physics: Aristotle never chose that name, it came with the later arrangement.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Aristotle substances are the only independent entities; everything else depends on them in some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example the Internet Encyclopedia of Philosophy traces back to him, the soul is the form of a living being, while the body remains its matter.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Aristotle, defining a potentiality always requires pointing to the actuality it corresponds to — that's why he treats it as conceptually prior.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concludes that a principle whose very substance is activity must exist.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desired and what is intelligible move other things while staying unmoved themselves — that's how the unmoved mover causes motion.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first one: for Aristotle actuality precedes potentiality, because defining a potentiality always requires pointing to the actuality it corresponds to. A second question for the class: how does the unmoved mover carry this same idea to its highest point?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Substance, form, and the unmoved mover: the three threads holding the work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Aristotle's Metaphysics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Substance, Form, and the Unmoved Mover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ARISTOTLE, 384-322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402727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exists, behind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things we see?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WORK ASKS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 of the work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Substance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Actuality and potentiality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unmoved mover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 of the work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Aristotle's own choice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ANDRONICUS OF RHODES, 1ST CENTURY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 writes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treatises on separate topics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Andronicus of Rhodes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arranges the writings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appears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Physics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Substance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one thing that stands on its own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EXISTS ON ITS OWN?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Substance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Exists on its own, resting on nothing else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Other categories rest on it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Everything else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QUALITY AND QUANTITY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Exist only inside a substance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RELATIONS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Connect one substance to another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 the substance away, and a quality has nothing left to stand 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 OVER MATTER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equated with substance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one passage of the Metaphysics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Soul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of a living being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body is its matter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Actuality and potentiality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Actuality comes first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COMES FIRST?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Actuality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CONCEPTUAL PRIORITY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Defines the matching potentiality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THE IEP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Logically prior to potentiality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Potentiality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ORIENTATION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toward its own actualization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DEPENDENCE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makes sense starting from actuality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Potentiality is always explained by pointing back to the actuality it matches.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unmoved mover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without being moved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BOOK LAMBDA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Lambda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Book XII of the Metaphysics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where the unmoved mover appears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Intellect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Aristotle describes 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thinking itself perpetually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Unmoved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mover itself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nothing moves 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PUSHING INVOLVED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unmoved mover moves things the way an object of desire does, never like a hand shoving something forward.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 describes it as thought thinking itself, the most divine of the things we observe.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Aristotle, which comes first: actuality or potentiality?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Actuality, because it defines the matching potentiality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Potentiality, because it precedes every action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They're equivalent, with equal priority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recaplica.com/en/history/aristotles-metaphysics/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Aristotle Metaphysics Explained: Substance, Form, Unmoved Mover — Recap</dc:title>
  <dc:subject>PptxGenJS Presentation</dc:subject>
  <dc:creator>Recaplica</dc:creator>
  <cp:lastModifiedBy>Recaplica</cp:lastModifiedBy>
  <cp:revision>1</cp:revision>
  <dcterms:created xsi:type="dcterms:W3CDTF">2026-10-11T04:25:41Z</dcterms:created>
  <dcterms:modified xsi:type="dcterms:W3CDTF">2026-10-11T04:25:41Z</dcterms:modified>
</cp:coreProperties>
</file>