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was a Greek philosopher born in Stagira in 384 B.C.E., a student of Plato and tutor to Alexander the Great: he is credited as the founder of Western logic.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Aristotle's answer is the syllogism: an argument in which, given certain premises, something else follows by necessity,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joined Plato's Academy at seventeen and stayed twenty years; after his assignment in Macedon he returned to Athens and founded the Lyceum.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Philosophy's entry on Aristotle's Logic notes that Chrysippus's rival Stoic logic, from the same period, did not survive in its original texts.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logic became dominant in later antiquity and passed on to the medieval Arabic and Latin traditions,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distinction comes from the Stanford Encyclopedia of Philosophy: theoretical science seeks knowledge for its own sake, practical science is aimed at 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was born in 384 B.C.E. in Stagira: the two numbers mark his years studying under Plato and his age at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Aristotle studied under Plato for twenty years. Second question: what was the school Aristotle founded called? The Lyceum,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Logic, nature, and virtue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FOURTH-CENTURY B.C.E. GREECE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14574" y="2843632"/>
            <a:ext cx="21251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an argument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hold up?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STAGIRA TO THE LYCEUM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Aristotle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 and the Organon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philosophy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ethics of virtue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STAGIRA, 384 B.C.E.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384-322 B.C.E.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347 B.C.E.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Plato, his teacher at the Academy, dies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343 B.C.E.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becomes tutor to the thirteen-year-old Alexander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335-334 B.C.E.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founds the Lyceum in Athens, per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ANCIENT GREECE TO MEDIEVAL EUROPE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Later antiquity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Commentators group the treatises under the Organon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Arabic world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Aristotle's logic becomes the dominant system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Medieval Latin Europe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Passed on to later philosophical traditions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MYTH,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Aristotelian logic has not gone stale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theory of the syllogism shaped Western thought like no other ancient system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KNOWING AND ACTING, FOR ARISTOTLE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Theoretical science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Knowledge for its own sake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Physics, the study of nature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Practical science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Aimed at action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Ethics, virtuous conduct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 keeps knowing and acting apart, without cutting all ties between them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LIFE, TWO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at the Academy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Plato's student, in Athens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at his death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Chalcis, in 322 B.C.E.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taught Aristotle at the Academy in Athens?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Socrates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Alexander the Great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Aristotle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recaplica.com/en/history/aristotle/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Internet Encyclopedia of Philosophy · 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Was Aristotle? Logic, Nature, and Virtue, Summarized — Recap</dc:title>
  <dc:subject>PptxGenJS Presentation</dc:subject>
  <dc:creator>Recaplica</dc:creator>
  <cp:lastModifiedBy>Recaplica</cp:lastModifiedBy>
  <cp:revision>1</cp:revision>
  <dcterms:created xsi:type="dcterms:W3CDTF">2026-10-11T04:25:41Z</dcterms:created>
  <dcterms:modified xsi:type="dcterms:W3CDTF">2026-10-11T04:25:41Z</dcterms:modified>
</cp:coreProperties>
</file>