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Greek philosophers, one shared Academy, two opposite answers on the true nature of reality.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Plato, true reality is the forms, eternal and unchanging ideas; for Aristotle, form lives inside things themselves, as their purpose.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Plato separates the forms from the sensible world; Aristotle places them inside things as their purpose, the immanent 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Plato's Academy and Aristotle's Lyceum coexisted in the same city for decades, founded about fifty years apart.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philosophers share a tradition but use different methods: Socrates' dialogue, Plato's recollection of the forms, Aristotle's observation.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Plato starts from an ideal model, Aristotle from observing the constitutions that actually exist, down to a classification of six forms.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detail often missed: despite about twenty years at the Academy, Aristotle never inherited its leadership.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philosophers: it is the philosopher-king thesis. Second question for the class: how does Aristotle tell correct constitutions apart from deviant ones?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Plato and Aristotle remain two different systems of thought, not a contest with a winner.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Aristotle and Plato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ways of thinking about the world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ATHENS, 4TH CENTURY BCE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82441" y="1737208"/>
            <a:ext cx="311475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true reality sit,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ideas or in the things we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 AND ARISTOTLE, IN ATHENS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theory of forms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Aristotle's critique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Theory of knowledge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political vision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FORM, INSIDE OR OUTSIDE MATTER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SENSIBLE WORLD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 imperfect, a shadow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 real, eternal, separate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MATTER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already holds the form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 the thing's purpose (telos)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form set apart from things, or a form built into the things themselves.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ACADEMY AND LYCEUM, IN ATHENS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BCE, Academy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founded by Plato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BCE, Lyceum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founded by Aristotle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years, roughly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Aristotle as a pupil at the Academy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DIALOGUE, MEMORY, OBSERVATION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Socrates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Dialogue as a shared search for truth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Plato's teacher, who questioned through dialogue.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Anamnesis, recalling the forms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know is to remember what the soul had already seen.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Aristotle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Observing phenomena and endoxa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Knowledge starts from what is observed and shared.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IDEAL CITY TO REAL CONSTITUTIONS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Republic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philosopher-king rules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Politics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observing existing constitutions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Six forms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correct and deviant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Plato died, the Academy did not pass to Aristotle.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Leadership went 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Speusippus, Plato's nephew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 a foreign resident in Athens, Aristotle was barred by law from that role.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Plato's Republic, who should govern the ideal city?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Philosophers, because they know the forms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Soldiers, because they defend the city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Merchants, because they know the people's needs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recaplica.com/en/history/aristotle-and-plato/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Treccani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Aristotle and Plato: How Their Philosophies Differ — Recap</dc:title>
  <dc:subject>PptxGenJS Presentation</dc:subject>
  <dc:creator>Recaplica</dc:creator>
  <cp:lastModifiedBy>Recaplica</cp:lastModifiedBy>
  <cp:revision>1</cp:revision>
  <dcterms:created xsi:type="dcterms:W3CDTF">2026-10-11T04:25:41Z</dcterms:created>
  <dcterms:modified xsi:type="dcterms:W3CDTF">2026-10-11T04:25:41Z</dcterms:modified>
</cp:coreProperties>
</file>