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Greek statues and temples change a great deal over about eight centuries. Scholars sort them into style periods, and this presentation shows how to tell them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pose, the face, the clothing and the subject. A nude youth with arms at his sides and a fixed gaze is Archaic. Weight on one leg points to the Severe style at least. Children and domestic scenes point to the Hellenistic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about 900 BC Greek vases carry abstract patterns. Around 750 BC the Dipylon Master and other potters add human and animal figures, mostly horses, in silhouette. The oldest stone statues, in limestone, date to the middle of the seventh century BC and come from Thera. At the start of the sixth century the first monumental marble statues appear, at life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Kouroi and korai served as offerings in sanctuaries or as grave markers. Kouroi are always young, even on the graves of people who were presumably old, and they look very much alike: the rank of the person who commissioned one showed in its size. After about 575 BC the Archaic smile appears, and it does not depend on the person or the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kouroi of Argos, Cleobis and Biton, were dedicated at Delphi around 580 BC and show the rigid phase. The Kritios Boy, about 480 BC, is the earliest known statue with contrapposto. The Hellenistic age is usually dated from the death of Alexander the Great in 323 BC.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Canon of Polykleitos is lost and is known only from what other writers report. Pheidias supervised the design and building of the Parthenon, and made the statue of Athena (about 438 BC) and that of Zeus at Olympia. Praxiteles made the female nude respectable, and his Aphrodite is known from copies.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white of the marble is the look the statues took on over the centuries. Colour has survived in very few cases, for example on the red dress of the Phrasikleia kore (about 550-530 BC). The sculptures of the Parthenon were painted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Naples statue is a Roman marble copy found at Pompeii. The bronze original, from about 450-440 BC, is lost. In general, bronzes were melted down in later centuries. A second question: what flaws can copies have? They lack the master's hand, they may switch from bronze to marble and they can mix up parts of the body, especially the heads.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summary by period, the concept map, the five-question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Greek art and its periods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Temples and statues, from Geometric to Hellenistic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STATUE, FOUR CLUES</a:t>
            </a:r>
            <a:endParaRPr lang="en-US" sz="1300" dirty="0"/>
          </a:p>
        </p:txBody>
      </p:sp>
      <p:sp>
        <p:nvSpPr>
          <p:cNvPr id="3" name="Shape 1"/>
          <p:cNvSpPr/>
          <p:nvPr/>
        </p:nvSpPr>
        <p:spPr>
          <a:xfrm>
            <a:off x="503936" y="2843632"/>
            <a:ext cx="18652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you tell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period a statue belongs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900 BC TO 31 BC</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Vases and early buildings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Stiff kouroi and korai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 gains weight, and the Parthenon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Hellenistic: realism, domestic scenes, twisting poses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GEOMETRIC VASE TO THE MARBLE STATUE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Mid-7th century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Limestone statues from Thera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About 900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Vases with abstract patterns</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About 750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Stylised figures on vases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Early 6th century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marble statues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NUDE YOUTH AND A CLOTHED FIGURE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Kouros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DRESS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Arms at the sides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Kore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DRESS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clothed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Rigid, fixed gaze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show an idealised youthful perfection.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ARCHAIC</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Kouros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580</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Cleobis and Biton, at Delphi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SEVERE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Kritios Boy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480</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Earliest known contrapposto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HELLENISTIC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Alexander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323</a:t>
            </a:r>
            <a:pPr indent="0" marL="0">
              <a:buNone/>
            </a:pPr>
            <a:r>
              <a:rPr lang="en-US" sz="1600" b="1" dirty="0">
                <a:solidFill>
                  <a:schemeClr val="accent1"/>
                </a:solidFill>
                <a:latin typeface="+mj-lt" pitchFamily="34" charset="0"/>
                <a:ea typeface="+mj-lt" pitchFamily="34" charset="-122"/>
                <a:cs typeface="+mj-lt" pitchFamily="34" charset="-120"/>
              </a:rPr>
              <a:t> BC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Death of Alexander the Great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SCULPTORS OF THE CLASSICAL AGE AND THE FOURTH CENTURY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Polykleitos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Maker of the Doryphoros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the Canon, a treatise on body proportions.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Pheidias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Oversees the Parthenon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Colossal gold-and-ivory statues of Athena and Zeus.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Praxiteles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Maker of the Aphrodite of Knidos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first fully nude female statue, mid-fourth century BC.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Greek statues were painted in bright colours.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Skin, hair, lips and clothing had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vivid tints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eyes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were inlaid with bone, crystal or glass.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the Doryphoros kept in Naples not the original by Polykleitos?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is a marble original that was restored in Roman times at Pompeii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is a modern cast taken from the bronze that stood at Olympia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is a Roman marble copy, and the bronze original is lost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back over the summary, take the quiz and study the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recaplica.com/en/history/ancient-greek-art/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Arts 101, University of Idaho · University of Colorado Boulder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Greek Art: The Periods, Statues and Temples From Kouroi to the Hellenistic Age — Recap</dc:title>
  <dc:subject>PptxGenJS Presentation</dc:subject>
  <dc:creator>Recaplica</dc:creator>
  <cp:lastModifiedBy>Recaplica</cp:lastModifiedBy>
  <cp:revision>1</cp:revision>
  <dcterms:created xsi:type="dcterms:W3CDTF">2026-10-24T03:11:46Z</dcterms:created>
  <dcterms:modified xsi:type="dcterms:W3CDTF">2026-10-24T03:11:46Z</dcterms:modified>
</cp:coreProperties>
</file>