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Egyptian civilization grew up along the Nile and lasted thousands of years, from prehistory to the Islamic conquest of the 7th century AD. Its founding moment is the unification of Upper and Lower Egypt, around 3150 BC. Today we will look at the chronology, the pharaoh and his gods, the stones of Giza and hieroglyphic writing.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Ancient Egypt did not end overnight. It went through crises, reunifications and changes of dynasty for more than twenty-five hundred years, holding on to the same territory, the same figure of the pharaoh and the same idea of ma'at, the balance and harmony of the world. The slides that follow answer one piece at a time, the river, the kingdoms, the pharaoh, the stones and the signs.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ancient Egyptians called their country Kemet, "the Black Land", after the colour of the fertile soil the Nile left behind with every flood. The predynastic period starts around 6000 BC, with farming villages scattered along the river; around 3150 BC a king called Menes, identified by many scholars with Narmer, unifies Upper and Lower Egypt, a conquest recorded on the Narmer Palette. Around 300 BC the priest Manetho first grouped the kings into numbered dynasties. The earliest dates vary from source to source by decades in some cases, and should be read with an implicit "roughly" attached.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one kingdom and the next sit the intermediate periods, when central power fragments. The Middle Kingdom opens when Nebhepetre Mentuhotep II reunites Upper and Lower Egypt, in what the Metropolitan Museum describes as a second great flowering of Egyptian culture; the New Kingdom begins with a second reunification, under Ahmose I, and brings a long stretch of economic and artistic prosperity. After 1069 BC come the Third Intermediate Period, the Late Period and Ptolemaic Egypt, down to 30 BC.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pharaoh was "Lord of the Two Lands", he made the laws, owned every acre of Egyptian soil, collected the taxes and decided on war; he was seen as a god on Earth, the go-between linking the gods and the people, and he carried the title of High Priest of every temple. His core job, by divine mandate, was to uphold ma'at, the balance and harmony of the world, alongside heka, magic. The term "pharaoh", though, is specific to the New Kingdom, so it only appears from around the middle of the 2nd millennium BC; earlier rulers, including those who commissioned the first pyramids, were simply called "king". The succession of kings comes from Egyptian lists, the Palermo Stone, the Abydos King List and the Turin King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pantheon counted over 2,000 deities, woven into daily life for more than 3,000 years. Osiris had his cult centre at Abydos; the cult of Isis reached as far as Greece and Rome, competing with early Christianity. Horus, the falcon-headed sky god, was the son of Osiris and Isis, and Egypt's kings identified with Horus in life and Osiris after death. Anubis, shown with a jackal's head, presided over the weighing of the dead's hearts; Thoth watched over writing and wisdom, Hathor over love, music and fertility, and Ptah was the creator god of Memphis. Set's name means "Instigator of Confusion".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Tens of thousands of workers gathered when the fields stayed underwater for about two months and farm work stopped, in exchange for food and the promise of favourable treatment in the afterlife. To finish the Great Pyramid in roughly twenty years the building crews had to lay an average of 285 blocks a day, one every two minutes of daylight for two decades, which points to a state apparatus able to plan resources, labour and schedules across many years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Step Pyramid at Saqqara is the earliest large-scale stone monument in Egyptian history. The Great Pyramid was completed around 2560 BC for Khufu, of the 4th dynasty, designed by Hemiunu, the pharaoh's nephew, with a base of 230 metres on each side and more than two million blocks weighing between 2 and over 60 tonnes each; for over 3,000 years it was the tallest structure on Earth, until the Eiffel Tower in 1889. From Giza to Dahshur the necropolis of Memphis runs about 30 km, with more than 38 pyramids recorded, on the UNESCO list since 1979.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widely accepted theory places it in the reign of Khafre, Khufu's son. According to historians Brier and Hobbs, the workers digging out his pyramid ran into a vein of rock too hard to remove and left it standing like a small hill; Khafre then had the outcrop carved into a crouching lion bearing his own face. Not every scholar agrees: researcher Dobrev credits the work to Khafre's brother Djedefre, honouring their father Khufu, while others, pointing to erosion patterns, argue for an earlier date. The Egyptians never called it a "sphinx", a Greek word that came much later: the original name was "shesep-ankh", "living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combined three kinds of signs, logograms for whole words, phonograms for sounds and determinatives to clarify meaning; more than a thousand hieroglyphs were in use at first, a number that fell to around 750 during the Middle Kingdom. They were not reserved for sacred inscriptions: they covered poetry, shopping lists, tax labels and international treaties. The Rosetta Stone is a priestly decree from 196 BC discovered in 1799, now at the British Museum, and that decipherment reopened access to three thousand years of Egyptian history, language, religion and 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Valley of the Kings, west of the Nile, served as the burial ground for the pharaohs of the 18th, 19th and 20th dynasties, roughly between 1539 and 1075 BC, and holds 62 tombs; nearly every one was looted in antiquity. Only Tutankhamun's survived almost intact, with a gilded sarcophagus, the mummies of two stillborn daughters of his and his wife Ankhesenamun, miniature royal regalia such as the crook and flail, and numerous ceremonial objects. The skull injuries once cited as evidence of murder are now attributed to the embalmers' work. The name "Tutankhamun" means "living image of the god Amun".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Rosetta Stone, a priestly decree from 196 BC discovered in 1799, carried the same text in hieroglyphics, demotic and ancient Greek; by comparing the three versions Champollion announced in 1822 that he had cracked the script, recognizing among other things the names Ptolemy V and Cleopatra. If there is time, a second question from the Recap quiz: who discovered Tutankhamun's tomb, in 1922? (Howard Carter, on 4 November.)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Egypt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first villages on the Nile to a Roman province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503936" y="2843632"/>
            <a:ext cx="428711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kingdom last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three thousand years?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river and the dynasties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pharaoh and his gods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stones of Giza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signs and the tomb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river and the dynasties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Kemet, the unification, and three thousand years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VILLAGES ON THE NILE TO PTOLEMAIC EGYPT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Dynasty 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regional kings before unification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reunifications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Mentuhotep II, then Ahmose 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villages on the river</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3150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Lands are unified</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Ptolemaic Egypt ends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BUILDING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Old Kingdom</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2613</a:t>
            </a:r>
            <a:pPr indent="0" marL="0">
              <a:buNone/>
            </a:pPr>
            <a:r>
              <a:rPr lang="en-US" sz="1600" b="1" dirty="0">
                <a:solidFill>
                  <a:schemeClr val="bg1"/>
                </a:solidFill>
                <a:latin typeface="+mj-lt" pitchFamily="34" charset="0"/>
                <a:ea typeface="+mj-lt" pitchFamily="34" charset="-122"/>
                <a:cs typeface="+mj-lt" pitchFamily="34" charset="-120"/>
              </a:rPr>
              <a:t> BC</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Down to 2181, the age of the great pyramids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REUNITING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50" b="1" dirty="0">
                <a:solidFill>
                  <a:schemeClr val="bg1"/>
                </a:solidFill>
                <a:latin typeface="+mj-lt" pitchFamily="34" charset="0"/>
                <a:ea typeface="+mj-lt" pitchFamily="34" charset="-122"/>
                <a:cs typeface="+mj-lt" pitchFamily="34" charset="-120"/>
              </a:rPr>
              <a:t>Middle Kingdom</a:t>
            </a:r>
            <a:endParaRPr lang="en-US" sz="22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2040</a:t>
            </a:r>
            <a:pPr indent="0" marL="0">
              <a:buNone/>
            </a:pPr>
            <a:r>
              <a:rPr lang="en-US" sz="1600" b="1" dirty="0">
                <a:solidFill>
                  <a:schemeClr val="bg1"/>
                </a:solidFill>
                <a:latin typeface="+mj-lt" pitchFamily="34" charset="0"/>
                <a:ea typeface="+mj-lt" pitchFamily="34" charset="-122"/>
                <a:cs typeface="+mj-lt" pitchFamily="34" charset="-120"/>
              </a:rPr>
              <a:t> BC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Down to 1782, after the first intermediate period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EXPANDING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New Kingdom</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1570</a:t>
            </a:r>
            <a:pPr indent="0" marL="0">
              <a:buNone/>
            </a:pPr>
            <a:r>
              <a:rPr lang="en-US" sz="1600" b="1" dirty="0">
                <a:solidFill>
                  <a:schemeClr val="accent1"/>
                </a:solidFill>
                <a:latin typeface="+mj-lt" pitchFamily="34" charset="0"/>
                <a:ea typeface="+mj-lt" pitchFamily="34" charset="-122"/>
                <a:cs typeface="+mj-lt" pitchFamily="34" charset="-120"/>
              </a:rPr>
              <a:t> BC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Down to 1069, and the kingdom that gives us the word pharaoh</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pharaoh and his gods</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living god, and over two thousand deities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WORD YOUNGER THAN IT LOOKS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Before the New Kingdom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Djoser and the first pyramids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Pharaoh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New Kingdom 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Hatshepsut and her temple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power stays the same, only the word changes, and ma'at still has to be upheld.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GODS AMONG MORE THAN TWO THOUSAND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Osiris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Lord and judge of the dead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Killed by Set and brought back to life by Isis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great sun god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Steers the solar barque by day, fights off Apep by night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Amun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cult centred on Thebes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His cult grows close to a form of monotheism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stones of Giza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Pyramids, the Sphinx and the necropolis of Memphis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pyramids were not built by slaves.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were public works of the state, carried out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paid</a:t>
            </a:r>
            <a:pPr indent="0" marL="0">
              <a:lnSpc>
                <a:spcPct val="125000"/>
              </a:lnSpc>
              <a:buNone/>
            </a:pPr>
            <a:r>
              <a:rPr lang="en-US" sz="1750" dirty="0">
                <a:solidFill>
                  <a:srgbClr val="D8D6CF"/>
                </a:solidFill>
                <a:latin typeface="+mn-lt" pitchFamily="34" charset="0"/>
                <a:ea typeface="+mn-lt" pitchFamily="34" charset="-122"/>
                <a:cs typeface="+mn-lt" pitchFamily="34" charset="-120"/>
              </a:rPr>
              <a:t> Egyptian labourers, often gathered in the two months when the Nile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flooded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fields.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STONES OF GIZA,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Djoser's Step Pyramid, designed by the architect Imhotep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original height of Khufu's Great Pyramid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metres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length of the Great Sphinx, 20 metres tall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716422" y="2106016"/>
            <a:ext cx="19882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had the Great Sphinx</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carved?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signs and the tomb</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Hieroglyphics, Rosetta and the Valley of the Kings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THOUSAND YEARS OF SILENCE, THEN A KEY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a:t>
            </a:r>
            <a:pPr indent="0" marL="0">
              <a:lnSpc>
                <a:spcPct val="120000"/>
              </a:lnSpc>
              <a:buNone/>
            </a:pPr>
            <a:r>
              <a:rPr lang="en-US" sz="1500" dirty="0">
                <a:solidFill>
                  <a:schemeClr val="tx2"/>
                </a:solidFill>
                <a:latin typeface="+mn-lt" pitchFamily="34" charset="0"/>
                <a:ea typeface="+mn-lt" pitchFamily="34" charset="-122"/>
                <a:cs typeface="+mn-lt" pitchFamily="34" charset="-120"/>
              </a:rPr>
              <a:t>: hieroglyphic writing appears, in the Naqada III period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scripts</a:t>
            </a:r>
            <a:pPr indent="0" marL="0">
              <a:lnSpc>
                <a:spcPct val="120000"/>
              </a:lnSpc>
              <a:buNone/>
            </a:pPr>
            <a:r>
              <a:rPr lang="en-US" sz="1500" dirty="0">
                <a:solidFill>
                  <a:schemeClr val="tx2"/>
                </a:solidFill>
                <a:latin typeface="+mn-lt" pitchFamily="34" charset="0"/>
                <a:ea typeface="+mn-lt" pitchFamily="34" charset="-122"/>
                <a:cs typeface="+mn-lt" pitchFamily="34" charset="-120"/>
              </a:rPr>
              <a:t>: hieroglyphic, demotic and ancient Greek on the Rosetta Stone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decipherment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Champollion recognizes the names Ptolemy V and Cleopatra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INTACT TOMB</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Tutankhamun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reign of about 11 years</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8-9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age at which he came to the throne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age at which he died</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4 November Howard Carter finds the tomb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were hieroglyphics finally deciphered, in 1822?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Thanks to the Rosetta Stone, which carries three scripts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Thanks to a manual written by the ancient Egyptians themselves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By chance, during excavations of the Sphinx</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recaplica.com/en/history/ancient-egypt/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British Museum · UNESCO · Metropolitan Museum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Egypt Summary: Pharaohs, Pyramids and Gods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