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Egyptian civilization grew up along the Nile and lasted thousands of years, from prehistory to the Islamic conquest of the 7th century AD. Its founding moment is the unification of Upper and Lower Egypt, around 3150 BC. Today we will look at the chronology, the pharaoh and his gods, the stones of Giza and hieroglyphic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Ancient Egypt did not end overnight. It went through crises, reunifications and changes of dynasty for more than twenty-five hundred years, holding on to the same territory, the same figure of the pharaoh and the same idea of ma'at, the balance and harmony of the world. The slides that follow answer one piece at a time, the river, the kingdoms, the pharaoh, the stones and the 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ancient Egyptians called their country Kemet, "the Black Land", after the colour of the fertile soil the Nile left behind with every flood. The predynastic period starts around 6000 BC, with farming villages scattered along the river; around 3150 BC a king called Menes, identified by many scholars with Narmer, unifies Upper and Lower Egypt, a conquest recorded on the Narmer Palette. Around 300 BC the priest Manetho first grouped the kings into numbered dynasties. The earliest dates vary from source to source by decades in some cases, and should be read with an implicit "roughly" attached.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pharaoh was "Lord of the Two Lands", he made the laws, owned every acre of Egyptian soil, collected the taxes and decided on war; he was seen as a god on Earth, the go-between linking the gods and the people, and he carried the title of High Priest of every temple. His core job, by divine mandate, was to uphold ma'at, the balance and harmony of the world, alongside heka, magic. The term "pharaoh", though, is specific to the New Kingdom, so it only appears from around the middle of the 2nd millennium BC; earlier rulers, including those who commissioned the first pyramids, were simply called "king". The succession of kings comes from Egyptian lists, the Palermo Stone, the Abydos King List and the Turin King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pantheon counted over 2,000 deities, woven into daily life for more than 3,000 years. Osiris had his cult centre at Abydos; the cult of Isis reached as far as Greece and Rome, competing with early Christianity. Horus, the falcon-headed sky god, was the son of Osiris and Isis, and Egypt's kings identified with Horus in life and Osiris after death. Anubis, shown with a jackal's head, presided over the weighing of the dead's hearts; Thoth watched over writing and wisdom, Hathor over love, music and fertility, and Ptah was the creator god of Memphis. Set's name means "Instigator of Confusion".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 of thousands of workers gathered when the fields stayed underwater for about two months and farm work stopped, in exchange for food and the promise of favourable treatment in the afterlife. To finish the Great Pyramid in roughly twenty years the building crews had to lay an average of 285 blocks a day, one every two minutes of daylight for two decades, which points to a state apparatus able to plan resources, labour and schedules across many years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combined three kinds of signs, logograms for whole words, phonograms for sounds and determinatives to clarify meaning; more than a thousand hieroglyphs were in use at first, a number that fell to around 750 during the Middle Kingdom. They were not reserved for sacred inscriptions: they covered poetry, shopping lists, tax labels and international treaties. The Rosetta Stone is a priestly decree from 196 BC discovered in 1799, now at the British Museum, and that decipherment reopened access to three thousand years of Egyptian history, language, religion and 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Valley of the Kings, west of the Nile, served as the burial ground for the pharaohs of the 18th, 19th and 20th dynasties, roughly between 1539 and 1075 BC, and holds 62 tombs; nearly every one was looted in antiquity. Only Tutankhamun's survived almost intact, with a gilded sarcophagus, the mummies of two stillborn daughters of his and his wife Ankhesenamun, miniature royal regalia such as the crook and flail, and numerous ceremonial objects. The skull injuries once cited as evidence of murder are now attributed to the embalmers' work. The name "Tutankhamun" means "living image of the god Amun".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Egypt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first villages on the Nile to a Roman province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503936" y="2843632"/>
            <a:ext cx="42871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kingdom last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three thousand years?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river and the dynasties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pharaoh and his gods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stones of Giza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signs and the tomb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VILLAGES ON THE NILE TO PTOLEMAIC EGYPT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Dynasty 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regional kings before unification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reunifications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Mentuhotep II, then Ahmose 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villages on the river</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3150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Lands are unified</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Ptolemaic Egypt ends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WORD YOUNGER THAN IT LOOKS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Before the New Kingdom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Djoser and the first pyramids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Pharaoh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New Kingdom 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Hatshepsut and her temple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power stays the same, only the word changes, and ma'at still has to be upheld.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GODS AMONG MORE THAN TWO THOUSAND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Osiris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Lord and judge of the dead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Killed by Set and brought back to life by Isis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great sun god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Steers the solar barque by day, fights off Apep by night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Amun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cult centred on Thebes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cult grows close to a form of monotheism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pyramids were not built by slaves.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were public works of the state, carried out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paid</a:t>
            </a:r>
            <a:pPr indent="0" marL="0">
              <a:lnSpc>
                <a:spcPct val="125000"/>
              </a:lnSpc>
              <a:buNone/>
            </a:pPr>
            <a:r>
              <a:rPr lang="en-US" sz="1750" dirty="0">
                <a:solidFill>
                  <a:srgbClr val="D8D6CF"/>
                </a:solidFill>
                <a:latin typeface="+mn-lt" pitchFamily="34" charset="0"/>
                <a:ea typeface="+mn-lt" pitchFamily="34" charset="-122"/>
                <a:cs typeface="+mn-lt" pitchFamily="34" charset="-120"/>
              </a:rPr>
              <a:t> Egyptian labourers, often gathered in the two months when the Nile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flooded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fields.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THOUSAND YEARS OF SILENCE, THEN A KEY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a:t>
            </a:r>
            <a:pPr indent="0" marL="0">
              <a:lnSpc>
                <a:spcPct val="120000"/>
              </a:lnSpc>
              <a:buNone/>
            </a:pPr>
            <a:r>
              <a:rPr lang="en-US" sz="1500" dirty="0">
                <a:solidFill>
                  <a:schemeClr val="tx2"/>
                </a:solidFill>
                <a:latin typeface="+mn-lt" pitchFamily="34" charset="0"/>
                <a:ea typeface="+mn-lt" pitchFamily="34" charset="-122"/>
                <a:cs typeface="+mn-lt" pitchFamily="34" charset="-120"/>
              </a:rPr>
              <a:t>: hieroglyphic writing appears, in the Naqada III period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scripts</a:t>
            </a:r>
            <a:pPr indent="0" marL="0">
              <a:lnSpc>
                <a:spcPct val="120000"/>
              </a:lnSpc>
              <a:buNone/>
            </a:pPr>
            <a:r>
              <a:rPr lang="en-US" sz="1500" dirty="0">
                <a:solidFill>
                  <a:schemeClr val="tx2"/>
                </a:solidFill>
                <a:latin typeface="+mn-lt" pitchFamily="34" charset="0"/>
                <a:ea typeface="+mn-lt" pitchFamily="34" charset="-122"/>
                <a:cs typeface="+mn-lt" pitchFamily="34" charset="-120"/>
              </a:rPr>
              <a:t>: hieroglyphic, demotic and ancient Greek on the Rosetta Stone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decipherment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Champollion recognizes the names Ptolemy V and Cleopatra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INTACT TOMB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Tutankhamun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reign of about 11 years</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8-9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age at which he came to the throne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age at which he died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4 November Howard Carter finds the tomb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recaplica.com/en/history/ancient-egypt/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British Museum · UNESCO · Metropolitan Museum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Egypt Summary: Pharaohs, Pyramids and Gods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