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ancient societies faced the same problem, how to raise their next generation, and answered it in different ways: the scribe in Egypt, the citizen in Greece, the keeper of the Law in Israel.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scribe in Egypt, the citizen in Greece, the keeper of the Law in Israel: three different answers to the same problem, how to raise the next generation.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earliest mentions of the House of Life come from two Old Kingdom royal decrees; archaeologically, only two Houses of Life have been identified so far, at Tell el-Amarna and the Ramesseum, both from the New Kingdom.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Papyrus Lansing, from the reign of Senusret III (12th Dynasty, roughly 1878-1839 BCE), urges the apprentice scribe to devote himself to the scroll and writing board, described as more satisfying than wine, promising fine clothing, property, and servants, unlike the manual trades it describes as harder.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Athens focused on letters, music, and gymnastics, with girls taught informally at home; Sparta's centralized, military agoge put boys and girls side by side in athletic contests.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ancient Greece, boys started school around age six or seven, and basic instruction wrapped up between fourteen and sixteen. Music, played on lyre and reed pipes, carried history and ethics along with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assume that in ancient Israel only priests were allowed to teach the Law. The first responsibility actually fell to the head of the household, who was obligated to teach orally, before organized schools developed around synagogues.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Later regulation required towns and districts to appoint teachers, with schooling starting around age six or seven; the growth of systematic community education during the Second Temple period is credited to Joshua b. Gamla.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 holds that Jerusalem had 480 synagogues, each with its own Bible school (bet sefer) and Talmud school (bet talmud); after the Temple's destruction in 70 CE, prayer and study replaced sacrifice as the main form of religious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Egypt trained officials and specialists through a selective channel tied to the temples. Greece prepared the citizen of the polis, with Athens and Sparta taking different paths. Ancient Israel passed down knowledge of the Law, first within the family and later around the synagogue.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 ranking, but a difference in function: each model answered a different need in its own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head of the household, through oral instruction; later regulation introduced appointed teachers by town and district. If there's time, a second question from the Recap's quiz: true or false, boys and girls trained together in athletics at Sparta? (True.)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Ancient Education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Scribes in Egypt, citizens in Greece, keepers of the Law in Israel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326435" y="1737208"/>
            <a:ext cx="294711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was an ancient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education actually trying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produce?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EGYPT, GREECE, ISRAEL</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Egypt, the scribe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Greek educations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Law, from home to synagogue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different purposes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Egypt, the scribe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Houses of Life, the Papyrus Lansing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FEW REMAINS, AN OLD INSTITUTION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royal decrees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earliest mentions, from the Old Kingdom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Houses of Life identified</a:t>
            </a:r>
            <a:pPr indent="0" marL="0">
              <a:lnSpc>
                <a:spcPct val="120000"/>
              </a:lnSpc>
              <a:buNone/>
            </a:pPr>
            <a:r>
              <a:rPr lang="en-US" sz="1500" dirty="0">
                <a:solidFill>
                  <a:schemeClr val="tx2"/>
                </a:solidFill>
                <a:latin typeface="+mn-lt" pitchFamily="34" charset="0"/>
                <a:ea typeface="+mn-lt" pitchFamily="34" charset="-122"/>
                <a:cs typeface="+mn-lt" pitchFamily="34" charset="-120"/>
              </a:rPr>
              <a:t>: so far, both from the New Kingdom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SCRIBE, ACCORDING TO THE PAPYRUS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Manual trades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TEXT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described as harder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REWARD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smaller, less recognition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Scribe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TEXT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more satisfying than wine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REWARD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clothing, property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papyrus rewards the scroll, not the manual trade.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Two Greek educations</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Letters and music, or the agoge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ATHENS AND SPARTA, TWO EDUCATIONS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Athens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SUBJECTS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letters, music, gymnastics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GIRLS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taught at home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Sparta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SUBJECTS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military agoge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GIRLS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alongside boys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Only at Sparta did boys and girls compete side by side.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SAME SCHOOL CALENDAR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old</a:t>
            </a:r>
            <a:pPr indent="0" marL="0">
              <a:lnSpc>
                <a:spcPct val="120000"/>
              </a:lnSpc>
              <a:buNone/>
            </a:pPr>
            <a:r>
              <a:rPr lang="en-US" sz="1500" dirty="0">
                <a:solidFill>
                  <a:schemeClr val="tx2"/>
                </a:solidFill>
                <a:latin typeface="+mn-lt" pitchFamily="34" charset="0"/>
                <a:ea typeface="+mn-lt" pitchFamily="34" charset="-122"/>
                <a:cs typeface="+mn-lt" pitchFamily="34" charset="-120"/>
              </a:rPr>
              <a:t>: when Greek schooling began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14-16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old</a:t>
            </a:r>
            <a:pPr indent="0" marL="0">
              <a:lnSpc>
                <a:spcPct val="120000"/>
              </a:lnSpc>
              <a:buNone/>
            </a:pPr>
            <a:r>
              <a:rPr lang="en-US" sz="1500" dirty="0">
                <a:solidFill>
                  <a:schemeClr val="tx2"/>
                </a:solidFill>
                <a:latin typeface="+mn-lt" pitchFamily="34" charset="0"/>
                <a:ea typeface="+mn-lt" pitchFamily="34" charset="-122"/>
                <a:cs typeface="+mn-lt" pitchFamily="34" charset="-120"/>
              </a:rPr>
              <a:t>: when basic instruction ended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00" b="1" dirty="0">
                <a:solidFill>
                  <a:schemeClr val="tx1"/>
                </a:solidFill>
                <a:latin typeface="+mj-lt" pitchFamily="34" charset="0"/>
                <a:ea typeface="+mj-lt" pitchFamily="34" charset="-122"/>
                <a:cs typeface="+mj-lt" pitchFamily="34" charset="-120"/>
              </a:rPr>
              <a:t>The Law, from home to synagogue</a:t>
            </a:r>
            <a:endParaRPr lang="en-US" sz="2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bet av to 480 synagogues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Teaching the Law wasn't a job reserved for priests.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first responsibility fell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head of the household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bet av was obligated to teach the Law orally to his children, well before organized schools developed around synagogues.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FAMILY TO COMMUNITY SCHOOL</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Joshua b. Gamla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organizes community schooling</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Bet av</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oral instruction at home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Appointed teachers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towns and districts</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Second Temple period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schools at every synagogue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MORE THAN ONE SCHOOL, BY TRADITION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synagogues in Jerusalem</a:t>
            </a:r>
            <a:pPr indent="0" marL="0">
              <a:lnSpc>
                <a:spcPct val="120000"/>
              </a:lnSpc>
              <a:buNone/>
            </a:pPr>
            <a:r>
              <a:rPr lang="en-US" sz="1500" dirty="0">
                <a:solidFill>
                  <a:schemeClr val="tx2"/>
                </a:solidFill>
                <a:latin typeface="+mn-lt" pitchFamily="34" charset="0"/>
                <a:ea typeface="+mn-lt" pitchFamily="34" charset="-122"/>
                <a:cs typeface="+mn-lt" pitchFamily="34" charset="-120"/>
              </a:rPr>
              <a:t>: by tradition, each with a bet sefer and bet talmud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 CE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Temple's destruction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prayer and study replaced sacrifice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Three different purposes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 a ranking, but a difference in function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DIFFERENT PURPOSES FOR DIFFERENT SOCIETIES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scribe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Egypt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Trained to serve temples and state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citizen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Greece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Athens or Sparta, different paths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50" b="1" dirty="0">
                <a:solidFill>
                  <a:schemeClr val="tx1"/>
                </a:solidFill>
                <a:latin typeface="+mj-lt" pitchFamily="34" charset="0"/>
                <a:ea typeface="+mj-lt" pitchFamily="34" charset="-122"/>
                <a:cs typeface="+mj-lt" pitchFamily="34" charset="-120"/>
              </a:rPr>
              <a:t>The keeper of the Law</a:t>
            </a:r>
            <a:endParaRPr lang="en-US" sz="15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Israel</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family to synagogue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NOT A RANKING</a:t>
            </a:r>
            <a:endParaRPr lang="en-US" sz="1300" dirty="0"/>
          </a:p>
        </p:txBody>
      </p:sp>
      <p:sp>
        <p:nvSpPr>
          <p:cNvPr id="3" name="Shape 1"/>
          <p:cNvSpPr/>
          <p:nvPr/>
        </p:nvSpPr>
        <p:spPr>
          <a:xfrm>
            <a:off x="4294835" y="2106016"/>
            <a:ext cx="26403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isn't this a ranking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three systems?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PUT IT TO THE TEST</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held the primary duty of teaching the Law in ancient Israel?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high priest of the Temple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head of the household, through oral instruction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traveling teacher paid by the community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recaplica.com/en/history/ancient-education/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World History Encyclopedia · National Geographic History · Encyclopaedia Judaica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Education: Scribes in Egypt, Citizens in Greece, the Law in Israel — Recap</dc:title>
  <dc:subject>PptxGenJS Presentation</dc:subject>
  <dc:creator>Recaplica</dc:creator>
  <cp:lastModifiedBy>Recaplica</cp:lastModifiedBy>
  <cp:revision>1</cp:revision>
  <dcterms:created xsi:type="dcterms:W3CDTF">2026-10-18T02:04:47Z</dcterms:created>
  <dcterms:modified xsi:type="dcterms:W3CDTF">2026-10-18T02:04:47Z</dcterms:modified>
</cp:coreProperties>
</file>