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ancient societies faced the same problem, how to raise their next generation, and answered it in different ways: the scribe in Egypt, the citizen in Greece, the keeper of the Law in Israel.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scribe in Egypt, the citizen in Greece, the keeper of the Law in Israel: three different answers to the same problem, how to raise the next generation.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Papyrus Lansing, from the reign of Senusret III (12th Dynasty, roughly 1878-1839 BCE), urges the apprentice scribe to devote himself to the scroll and writing board, described as more satisfying than wine, promising fine clothing, property, and servants, unlike the manual trades it describes as harder.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Athens focused on letters, music, and gymnastics, with girls taught informally at home; Sparta's centralized, military agoge put boys and girls side by side in athletic contests.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assume that in ancient Israel only priests were allowed to teach the Law. The first responsibility actually fell to the head of the household, who was obligated to teach orally, before organized schools developed around synagogues.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Later regulation required towns and districts to appoint teachers, with schooling starting around age six or seven; the growth of systematic community education during the Second Temple period is credited to Joshua b. Gamla.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Egypt trained officials and specialists through a selective channel tied to the temples. Greece prepared the citizen of the polis, with Athens and Sparta taking different paths. Ancient Israel passed down knowledge of the Law, first within the family and later around the synagogue.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the head of the household, through oral instruction; later regulation introduced appointed teachers by town and district. If there's time, a second question from the Recap's quiz: true or false, boys and girls trained together in athletics at Sparta? (True.)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page has a 5-question quiz and 8 flashcards, with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Ancient Education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Scribes in Egypt, citizens in Greece, keepers of the Law in Israel</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3326435" y="1737208"/>
            <a:ext cx="2947111"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was an ancient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education actually trying to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produce?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EGYPT, GREECE, ISRAEL</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Egypt, the scribe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Greek educations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Law, from home to synagogue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Three different purposes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SCRIBE, ACCORDING TO THE PAPYRUS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Manual trades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 THE TEXT</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described as harder</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REWARD</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smaller, less recognition</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Scribe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 THE TEXT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more satisfying than wine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REWARD</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clothing, property</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papyrus rewards the scroll, not the manual trade.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ATHENS AND SPARTA, TWO EDUCATIONS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Athens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SUBJECTS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letters, music, gymnastics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GIRLS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taught at home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Sparta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SUBJECTS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military agoge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GIRLS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alongside boys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Only at Sparta did boys and girls compete side by side.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Teaching the Law wasn't a job reserved for priests.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first responsibility fell to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the head of the household</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bet av was obligated to teach the Law orally to his children, well before organized schools developed around synagogues.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FAMILY TO COMMUNITY SCHOOL</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51663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Joshua b. Gamla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organizes community schooling</a:t>
            </a:r>
            <a:endParaRPr lang="en-US" sz="1600" dirty="0"/>
          </a:p>
        </p:txBody>
      </p:sp>
      <p:sp>
        <p:nvSpPr>
          <p:cNvPr id="5" name="Shape 3"/>
          <p:cNvSpPr/>
          <p:nvPr/>
        </p:nvSpPr>
        <p:spPr>
          <a:xfrm>
            <a:off x="914400"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Bet av</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oral instruction at home</a:t>
            </a:r>
            <a:endParaRPr lang="en-US" sz="1400" dirty="0"/>
          </a:p>
        </p:txBody>
      </p:sp>
      <p:sp>
        <p:nvSpPr>
          <p:cNvPr id="7" name="Shape 5"/>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Appointed teachers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in towns and districts</a:t>
            </a:r>
            <a:endParaRPr lang="en-US" sz="1400" dirty="0"/>
          </a:p>
        </p:txBody>
      </p:sp>
      <p:sp>
        <p:nvSpPr>
          <p:cNvPr id="9" name="Shape 7"/>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Second Temple period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schools at every synagogue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DIFFERENT PURPOSES FOR DIFFERENT SOCIETIES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scribe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Egypt</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Trained to serve temples and state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citizen</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Greece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Athens or Sparta, different paths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550" b="1" dirty="0">
                <a:solidFill>
                  <a:schemeClr val="tx1"/>
                </a:solidFill>
                <a:latin typeface="+mj-lt" pitchFamily="34" charset="0"/>
                <a:ea typeface="+mj-lt" pitchFamily="34" charset="-122"/>
                <a:cs typeface="+mj-lt" pitchFamily="34" charset="-120"/>
              </a:rPr>
              <a:t>The keeper of the Law</a:t>
            </a:r>
            <a:endParaRPr lang="en-US" sz="155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Israel</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From family to synagogue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PUT IT TO THE TEST</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Who held the primary duty of teaching the Law in ancient Israel?</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high priest of the Temple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head of the household, through oral instruction</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 traveling teacher paid by the community</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recaplica.com/en/history/ancient-education/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Wikipedia · World History Encyclopedia · National Geographic History · Encyclopaedia Judaica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Ancient Education: Scribes in Egypt, Citizens in Greece, the Law in Israel — Recap</dc:title>
  <dc:subject>PptxGenJS Presentation</dc:subject>
  <dc:creator>Recaplica</dc:creator>
  <cp:lastModifiedBy>Recaplica</cp:lastModifiedBy>
  <cp:revision>1</cp:revision>
  <dcterms:created xsi:type="dcterms:W3CDTF">2026-10-18T02:04:47Z</dcterms:created>
  <dcterms:modified xsi:type="dcterms:W3CDTF">2026-10-18T02:04:47Z</dcterms:modified>
</cp:coreProperties>
</file>