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American Revolution turned thirteen British colonies into the United States, across eighteen years of protest, war and treaties.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common answer, July 4, 1776, only covers the opening chapter: recognition arrived piece by piece, through 1783.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1765 Stamp Act taxed printed paper and legal documents; the Boston Tea Party on December 16, 1773 destroyed 342 chests of tea; the 1774 Coercive Acts shut down Boston's 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text, adopted by the Second Continental Congress on July 4, 1776, set out the principles behind the new nation's political identity.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Declaration announced the break from Great Britain, but legal recognition of independence was a gradual process, completed only with the 1783 Treaty of Paris.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Saratoga (1777) pushed France into a formal alliance in 1778; at Yorktown, on October 19, 1781, Cornwallis's surrender ended major combat.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International recognition unfolded gradually: from Morocco in 1777 to France in 1778, the Netherlands in 1782, and finally Great Britain itself in 1783 with the Treaty of Paris.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adoption of the Declaration. Follow-up: which countries recognized American independence before Great Britain, and in what order?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cited in this Recap are U.S. institutions: national archives, the State Department and the Park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American Revolution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taxes to the birth of the United States, 1765-1783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THAT SOUNDS SIMPLE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684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made the United States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independent, and when?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causes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break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Recognition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DECADE OF PROTEST BEFORE THE FIGHTING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Tax on paper and legal documents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chests of tea, 1773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Boston Tea Party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Coercive Acts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Boston port closed, martial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2521001" y="1559001"/>
            <a:ext cx="2200808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men are created equal, endowed by their Creator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certain unalienable rights, among them life, liberty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the pursuit of happiness.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DECLARATION OF INDEPENDENCE, JULY 4, 1776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JULY 4 WAS NOT THE FINISH 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Declaration did not make the United States independent right away.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was a political act,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 document with legal force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recognition came one country at a time, from Morocco in 1777 to Great Britain only in 1783.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MOMENTS THAT TURNED THE WAR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Saratoga, 1777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British surrender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Convinces France to openly side with the United States.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French alliance, 1778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Decisive military aid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French troops, ships and supplies prove decisive.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Yorktown, 1781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Cornwallis surrenders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Major fighting on the continent comes to an end.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INDEPENDENCE RECOGNIZED PIECE BY PIECE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Netherlands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Morocco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1777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1778, military alliance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Great Britain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1783, Treaty of Paris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exactly happened on July 4, 1776?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Second Continental Congress adopted the Declaration of Independence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Great Britain recognized U.S. independence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Treaty of Paris was signed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recaplica.com/en/history/american-revolution/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Archives · Office of the Historian · American Battlefield Trust · National Park Service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Revolution: Timeline and Summary, 1765-1783 — Recap</dc:title>
  <dc:subject>PptxGenJS Presentation</dc:subject>
  <dc:creator>Recaplica</dc:creator>
  <cp:lastModifiedBy>Recaplica</cp:lastModifiedBy>
  <cp:revision>1</cp:revision>
  <dcterms:created xsi:type="dcterms:W3CDTF">2026-09-20T19:29:32Z</dcterms:created>
  <dcterms:modified xsi:type="dcterms:W3CDTF">2026-09-20T19:29:32Z</dcterms:modified>
</cp:coreProperties>
</file>