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the physical Enigma machine and how the Bletchley Park team broke it during World War 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Enigma's keys changed daily; Turing and Welchman built the Bombe to find them starting from a crib, a suspected fragment of plaintext.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1938, two more rotors joined the three original ones in the Enigma I; the plugboard, with its 26 sockets, was exclusive to the military models.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Bombe held multiple drums, equivalent to several Enigma machines wired together, and mechanically ruled out combinations that didn't match the crib.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ran Hut Eight; Welchman's contribution and the Wrens' work were part of the same collective effort.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end-of-war numbers: 211 Bombes, operated by 1,676 women of the WRNS and 263 men of the RAF.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breakthrough on naval ciphers came in February 1941, with documents captured from the Krebs.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new four-rotor naval Enigma shut down Bletchley Park's work on submarine traffic for months.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Hinsley judged in 1993 that without the Enigma breakthrough the war would have continued, with the risk of biological weapons and monthly atomic bombing raids after July 1945.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capture of documents from the Krebs, off the coast of Norway. A second question for the class: how many rotors did the Enigma I have before the 1938 addition? Answer: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linked Recap on the theoretical Turing machine covers a different concept, under a near-identical title.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Alan Turing and the Enigma Machine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Nazi code was broken at Bletchley Park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NEW KEY, EVERY DAY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97045" y="2843632"/>
            <a:ext cx="27861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crack a code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that changes every day?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1938 TO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Enigma machine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Bletchley Park and the Bombe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turn against the U-boats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breakthrough changed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Enigma Machine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Rotors, reflector, plugboard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 ROTORS, FROM 1938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original rotors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Enigma I, chosen for each session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rotors available from 1938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operator fitted three of them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plugboard sockets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wired together in pairs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MESSAGE TO KEY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Message intercepted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thousands every day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crib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suspected fragment of plaintext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key found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sometimes within 2 to 4 hours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Bletchley Park and the Bombe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Bletchley Park team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WORKED ON BREAKING THE CODE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Alan Turing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Designed the Bombe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break naval Enigma, with Gordon Welchman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Gordon Welchman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diagonal board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sharply cut the Bombe's false stops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Wrens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Operated the Bombes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Royal Navy servicewomen, hundreds on duty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MACHINE AT WORK, IN 1945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Bombes running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the end of the war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RAF men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also working the Bombes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1,676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WRNS women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majority of operators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turn against the U-boats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capture of the Krebs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U-BOATS, FROM 1941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Naval Enigma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held out against manual methods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capture of the Krebs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 the coast of Norway, February 1941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Hut Eight takes over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U-boat communications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 FEBRUARY 1942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 February 1942 the U-boats switched to a four-rotor Enigma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their communications went effectively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unreadable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until December 1942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breakthrough changed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really changed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HINSLEY, IN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the Enigma breakthrough, Harry Hinsley judged in 1993, the invasion would have arrived in 1946 or 1947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war dragging on past 1945, with the risk of biological weapons and monthly atomic raids in Hinsley's own reckoning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triggered the breakthrough on German naval ciphers, in February 1941?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capture of documents from the Krebs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German operator's betrayal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new, faster version of the Bombe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READ MORE?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sources and a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recaplica.com/en/history/alan-turing-enigma-machine/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Bletchley Park Trust · The National Museum of Computing · Andrew Hodges, turing.org.uk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Alan Turing and the Enigma Machine: How the Nazi Code Was Broken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