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 of Enlightenment is the movement of thought that, in eighteenth-century Europe, places individual reason at the center of judgment on institutions, religion and knowledge. This walkthrough covers the attitude that defines it, Kant's answer to the question of what Enlightenment is, its roots and time boundaries, and the path from philosophical criticism to political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Stanford Encyclopedia of Philosophy, the Enlightenment attitude looks with suspicion at existing political and social authority, seen as wrapped in religious myth and built on obscure traditions: an institution holds if it survives rational judgment, not merely by lasting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in the body compares the two attitudes: before the Enlightenment test, authority holds by tradition and institutions are accepted out of habit; after the test, authority holds only if it survives rational judgment, and institutions get reformed when they fail it. In politics, Treccani ties this shift to moving past raison d'État in favor of a concrete reform agenda.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nearly the title of an essay Kant published in 1784: according to the Internet Encyclopedia of Philosophy, Kant defines Enlightenment as humanity's emergence from an immaturity it brought upon itself. That immaturity is relying on the authority of others — parents, rulers, priests — instead of using one's own understanding: a condition the person brings on themselves, out of laziness or convenience.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points to the scientific revolution of the 16th and 17th centuries as one of the main origins of the wider European movement. Treccani then sets more precise boundaries for the historical period: from the end of the religious wars of the 17th century, or the English revolution of 1688, to the French Revolution of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offers two possible starting points for the Enlightenment period, the end of the 17th-century religious wars or the English revolution of 1688, and the same closing boundary: the French Revolution of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sources light up three sides of the same movement: the critical attitude and its scientific origins for the Stanford Encyclopedia of Philosophy, Kant's definition for the Internet Encyclopedia of Philosophy, and the historical boundaries and the political turn for Treccani.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in politics and law Enlightenment thinkers adopted a pragmatic outlook that set aside raison d'État in favor of a concrete reform agenda; its symbolic destination is the Declaration of the Rights of Man and of the Citizen of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Enlightenment movement challenges, according to the Stanford Encyclopedia of Philosophy, is religious authority when it claims to impose itself without passing through critical examination — not people's faith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second one. Kant defines the Enlightenment as humanity's emergence from an immaturity it brought upon itself. Second question for the class: according to Treccani, is the autonomy of reason the foundation at the root of Enlightenment culture? Answer: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Age of Enlightenment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Critical reason in eighteenth-century Europe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WHEN AUTHORITY MUST EXPLAIN ITSELF</a:t>
            </a:r>
            <a:endParaRPr lang="en-US" sz="1300" dirty="0"/>
          </a:p>
        </p:txBody>
      </p:sp>
      <p:sp>
        <p:nvSpPr>
          <p:cNvPr id="3" name="Shape 1"/>
          <p:cNvSpPr/>
          <p:nvPr/>
        </p:nvSpPr>
        <p:spPr>
          <a:xfrm>
            <a:off x="503936" y="2843632"/>
            <a:ext cx="14707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Must authority ever explain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itself?</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ATTITUDE TO REFORM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critical attitude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Kant's answer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Roots and time boundaries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criticism to reform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critical attitude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Individual reason put to the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REASON'S 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the test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AUTHORITY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Holds by tradition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out of habit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test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Holds if it survives reason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Judged, then reformed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Politics moves from raison d'État to a reform agenda.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Kant's answer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essay from 1784, one question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1784, AN ANSWER</a:t>
            </a:r>
            <a:endParaRPr lang="en-US" sz="1300" dirty="0"/>
          </a:p>
        </p:txBody>
      </p:sp>
      <p:sp>
        <p:nvSpPr>
          <p:cNvPr id="3" name="Shape 1"/>
          <p:cNvSpPr/>
          <p:nvPr/>
        </p:nvSpPr>
        <p:spPr>
          <a:xfrm>
            <a:off x="2672080" y="2474824"/>
            <a:ext cx="411220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Enlightenment?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Roots and time boundaries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1500s to 1789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1500S TO 1789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16th-17th centuries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scientific revolution</a:t>
            </a:r>
            <a:endParaRPr lang="en-US" sz="1400" dirty="0"/>
          </a:p>
        </p:txBody>
      </p:sp>
      <p:sp>
        <p:nvSpPr>
          <p:cNvPr id="6" name="Shape 4"/>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1600s, or 1688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religious wars, or the English revolution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French Revolution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TRECCANI SETS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1600s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the religious wars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possible starting point, according to Treccani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English revolution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Treccani's alternative starting point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French Revolution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period's closing boundary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From criticism to reform</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Politics read through reason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SOURCE, A DIFFERENT LIGHT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attitude and its origins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Suspicion toward tradition and myth whenever they compete with reason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IEP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Kant's 1784 essay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Leaving behind a dependency the person brought upon themselves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Treccani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Boundaries and politics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the 17th century to 1789, with the autonomy of reason as its principle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RAISON D'ÉTAT, THEN REFORM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Raison d'État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STANDARD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ruler's convenience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INSTITUTIONS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without question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Reform agenda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STANDARD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verifiable rational principle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INSTITUTIONS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Reformed when they fail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It reaches, in 1789, the Declaration of the Rights of Man.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KANT: AN EXAMINATION, NOT A REJECTION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philosopher does not reject authority outright: he asks it to justify itself.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movement challenges religious authority when it claims to impose itself without passing through critical examination: it asks that authority to justify itself before reason.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PUT THE CLASS TO THE TEST</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Kant define the Enlightenment in his 1784 essay?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historical period between two wars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end of an intellectual dependency that humanity brought upon itself</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French literary movement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recaplica.com/en/history/age-of-enlightenment/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 of Enlightenment: Summary of Its Origins and Ideas, with Concept Map — Recap</dc:title>
  <dc:subject>PptxGenJS Presentation</dc:subject>
  <dc:creator>Recaplica</dc:creator>
  <cp:lastModifiedBy>Recaplica</cp:lastModifiedBy>
  <cp:revision>1</cp:revision>
  <dcterms:created xsi:type="dcterms:W3CDTF">2026-10-13T01:36:56Z</dcterms:created>
  <dcterms:modified xsi:type="dcterms:W3CDTF">2026-10-13T01:36:56Z</dcterms:modified>
</cp:coreProperties>
</file>