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welfare state is the set of public social-protection policies a government provides to citizens across the different stages of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short answer is the state, through the system of social protection called the welfare state — the same system that pays pensions, unemployment support and public education.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laws cover, in sequence, sickness, workplace accidents, and finally invalidity and old age; the last one follows a large strike by miners in the Ruhr region.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Coverage was broad but the resulting pension was modest: after thirty years of contributions it reached only a fifth or a sixth of previous earnings.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committee led by economist Beveridge proposed social insurance covering every stage of life, aiming to prevent a return of the widespread poverty seen before the war.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Healthcare is the fourth function, cutting across every age group: it covers access to essential care throughout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common myths about the welfare state, which began as a calculation about political stability under a conservative chancellor.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classification comes from sociologist Gøsta Esping-Andersen, proposed in 1990 in the book The Three Worlds of Welfare Capitalism.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OECD, average spending also rose during the pandemic, from 20% of GDP in 2019 to 23% in 2020, before an estimated fall to 21% in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1883, the first year of Bismarck's social laws. Second question: which British report from 1942 shaped the postwar welfare state? The Beveridge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sources, the quiz and the concept map of the welfare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Welfare State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where it came from, how it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1947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 when you get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Bismarck's laws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Beveridge Report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functions of social protection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Models and spending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 in Germany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Bismarck's laws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BISMARCK'S THREE LAWS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Sickness insurance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Accident insurance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Invalidity and old 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IMMEDIATE EFFECT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insured workers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Germany, under the 1883 law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1/5-1/6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previous earnings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pension after 30 years of contributions, from 1889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1942 REPORT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Beveridge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Presents the report to the British parliament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Labour government starts the reforms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government leaves office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functions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Health, children, work, old age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SUPPORT ACROSS A LIFETIME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Childhood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Care, nutrition, education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Ensures access to essential services for the youngest.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Working age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Sickness and unemployment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Supports people who cannot earn enough on their own.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Old age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Provides an income after working life ends.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Bismarck's social laws grew out of a calculation about political stability.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Germany's first social insurance laws came from Chancellor Otto von Bismarck, who wanted a degree of security to tie workers more closely to the state, as a matter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political stability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Models and numbers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Esping-Andersen and OECD spending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ESPING-ANDERSEN'S TYPOLOGY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Liberal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Income-tested help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Selective assistance and modest insurance schemes.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Conservative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Tied to employment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 built on a worker's contribution record.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democratic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 policies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 for the whole population, typical of the Nordic countries.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SPENDING KEEPS GROWING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GDP, OECD average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public social spending in 1960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GDP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France and Italy, in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Germany introduce sickness insurance for workers?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recaplica.com/en/economics/welfare-state/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Deutsches Historisches Museum · Bundeszentrale für politische Bildung · University of Warwick · OECD · ILO · Cambridge Core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Welfare State: What It Is and How It Works — Recap</dc:title>
  <dc:subject>PptxGenJS Presentation</dc:subject>
  <dc:creator>Recaplica</dc:creator>
  <cp:lastModifiedBy>Recaplica</cp:lastModifiedBy>
  <cp:revision>1</cp:revision>
  <dcterms:created xsi:type="dcterms:W3CDTF">2026-09-29T03:46:36Z</dcterms:created>
  <dcterms:modified xsi:type="dcterms:W3CDTF">2026-09-29T03:46:36Z</dcterms:modified>
</cp:coreProperties>
</file>