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welfare state is the set of public social-protection policies a government provides to citizens across the different stages of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short answer is the state, through the system of social protection called the welfare state — the same system that pays pensions, unemployment support and public education.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laws cover, in sequence, sickness, workplace accidents, and finally invalidity and old age; the last one follows a large strike by miners in the Ruhr region.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committee led by economist Beveridge proposed social insurance covering every stage of life, aiming to prevent a return of the widespread poverty seen before the war.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Healthcare is the fourth function, cutting across every age group: it covers access to essential care throughout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of the most common myths about the welfare state, which began as a calculation about political stability under a conservative chancellor.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OECD, average spending also rose during the pandemic, from 20% of GDP in 2019 to 23% in 2020, before an estimated fall to 21% in 2022.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1883, the first year of Bismarck's social laws. Second question: which British report from 1942 shaped the postwar welfare state? The Beveridge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the sources, the quiz and the concept map of the welfare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Welfare State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is, where it came from, how it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1947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 when you get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sick?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Bismarck's laws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Beveridge Report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functions of social protection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Models and spending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BISMARCK'S THREE LAWS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Sickness insurance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Accident insurance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Invalidity and old 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1942 REPORT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William Beveridge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Presents the report to the British parliament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Labour government starts the reforms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 government leaves office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SUPPORT ACROSS A LIFETIME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Childhood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Care, nutrition, education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Ensures access to essential services for the youngest.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Working age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Sickness and unemployment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Supports people who cannot earn enough on their own.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Old age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Provides an income after working life ends.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Bismarck's social laws grew out of a calculation about political stability.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Germany's first social insurance laws came from Chancellor Otto von Bismarck, who wanted a degree of security to tie workers more closely to the state, as a matter of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political stability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SPENDING KEEPS GROWING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&lt;10%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GDP, OECD average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public social spending in 1960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GDP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France and Italy, in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did Germany introduce sickness insurance for workers?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recaplica.com/en/economics/welfare-state/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Deutsches Historisches Museum · Bundeszentrale für politische Bildung · University of Warwick · OECD · ILO · Cambridge Core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Welfare State: What It Is and How It Works — Recap</dc:title>
  <dc:subject>PptxGenJS Presentation</dc:subject>
  <dc:creator>Recaplica</dc:creator>
  <cp:lastModifiedBy>Recaplica</cp:lastModifiedBy>
  <cp:revision>1</cp:revision>
  <dcterms:created xsi:type="dcterms:W3CDTF">2026-09-29T03:46:36Z</dcterms:created>
  <dcterms:modified xsi:type="dcterms:W3CDTF">2026-09-29T03:46:36Z</dcterms:modified>
</cp:coreProperties>
</file>