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we're looking at the structures a business can take, and what each one actually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legal structure the business takes — not its size, not its industry.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simplest structure to the one that stands furthest apart from its owners.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three questions are what change from one structure to the next.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SBA also describes a limited partnership, where only the general partner carries unlimited liability.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extra power is also why a corporation costs more to set up, according to the SBA.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SBA places the corporation at the far end of this line, with the strongest protection of the structures it describes.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trade-off for being the easiest structure to set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only the corporation, as its own legal entity. Second question for the group: why would a growing business still choose an LLC over a corporation?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 for watching — full sources are listed at the end of the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Types of Business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are and how to tell them apart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ANY PAPERWORK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30194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decides who's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the hook if a business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can't pay what it owes?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ONE OWNER TO A SEPARATE LEGAL ENTITY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structure decides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Proprietorships and partnerships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LLCs and corporations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UK equivalents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OWNERSHIP, CONTROL, LIABILITY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Ownership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owns the business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 be one person or several, depending on the structure chosen.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Control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makes the decisions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 sole proprietorship, the owner decides everything alone.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Liability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answers for the debts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structure sets how far that responsibility reaches.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OWNER OR SEVERAL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Sole proprietorship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OWNERS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person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LIABILITY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owner, with personal assets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General partnership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OWNERS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or more people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LIABILITY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partner, with personal assets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limited liability partnership spreads that protection, not just the ownership.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SEPARATING THE OWNER FROM THE RISK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LLC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TAXATION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Pass-through, like a partnership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LIABILITY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 assets protected in most cases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Corporation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TAXATION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Pays tax on its own profits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LIABILITY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Strongest protection, can sell stock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protect personal assets; a corporation can also raise money by selling stock.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ONE OWNER'S RISK TO FULL PROTECTION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Sole proprietorship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Owner liable with personal assets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Partnership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Liability depends on the type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Corporation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Separate legal entity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sole proprietorship keeps your personal assets safe.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the SBA, the owner's personal assets carry the business's debts too, with no separation between the two.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QUICK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a corporation, who answers for the company's debts toward creditors?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the corporation, with its own assets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Every shareholder, with personal assets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 one — the debts disappear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FOR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recaplica.com/en/economics/types-of-business/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U.S. Small Business Administration · GOV.UK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Business: Definition and Main Legal Structures — Recap</dc:title>
  <dc:subject>PptxGenJS Presentation</dc:subject>
  <dc:creator>Recaplica</dc:creator>
  <cp:lastModifiedBy>Recaplica</cp:lastModifiedBy>
  <cp:revision>1</cp:revision>
  <dcterms:created xsi:type="dcterms:W3CDTF">2026-10-11T04:25:40Z</dcterms:created>
  <dcterms:modified xsi:type="dcterms:W3CDTF">2026-10-11T04:25:40Z</dcterms:modified>
</cp:coreProperties>
</file>