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tourist tax, legally called imposta di soggiorno in Italy, is the municipal charge guests pay for every night in an accommodation.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price shown when booking often leaves out the tourist tax: guests usually discover it separately, at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the charge also covers properties rented for short tourist stays, and the duty to remit it extends to real-estate intermediaries and platform operators.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legal ceilings, not the amount charged everywhere: each city sets its own rate within this limit.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Rome and Milan figures come from research summaries citing the municipal resolutions, not the full text of the resolutions themselves: treat them as indicative for 2026, not as a final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the payment is due within the sixteenth day after the end of each quarter, and it falls on the manager or whoever handles payment for the short-term rental.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charges with different triggers, often confused: one covers day access to the city, the other an overnight stay.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ways to calculate a similar charge: a flat fee by property tier in Italy, a percentage of the room price in France for unclassified lodging, and a percentage in the United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property manager (or intermediaries and platforms for short-term rentals). Second question, what is the maximum amount per night allowed by Italian law? Answer, 5 euros, which can rise to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city-by-city and country-by-country comparison tables, plus myths,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pays it, who collects it, how much it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PRICE OF A TRIP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 night away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cost?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applies it and who pays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it costs, city by city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Short-term rentals and platforms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 abroad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applies it and who pays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every city, not always the same person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TAXPAYER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staying at the property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every night of the stay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remits 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RESPONSIBLE PARTY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manager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SHORT-TERM RENTALS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intermediaries and platforms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pays, the manager remits it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CEILING SET BY NATIONAL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ordinary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by Legislative Decree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maximum exception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cities with especially high tourist numbers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it costs, city by city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Rome, Milan and surcharges for major events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CITY EXAMPLES FOR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Soggiorno contribution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euros per person a night for holiday homes and short-term rentals, per the 2026 municipal rates reported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Tourist tax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euros a night for 5-star hotels from 1 April 2026 (4-star hotels remain at 10 EUR), per the municipal rates reported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events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surcharge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 Jubilee in Rome and the Milan-Cortina 2026 Olympics, increases set by decree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Short-term rentals and platforms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Holiday homes, B&amp;Bs, intermediaries and portals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MONEY REACHES THE CITY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tax amount is often left out of the price shown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pays the manager or the platform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Payment to the city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Quarterly deadline, within 16 days after the quarter in Rome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CHARGE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Venice's entry fee is not the tourist tax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access fee is paid by day-trippers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don't stay overnight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the tourist tax is paid by guests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sleep in an accommodation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Booking a night's stay takes a guest out of the access fee altogether.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 abroad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 fee, percentage or proportional rate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 fee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 a night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city within the national ceiling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Proportional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unclassified lodging, under a national cap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Percentage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Placer County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remits the tourist tax to the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guest, always in person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property manager, or intermediaries and platforms for short-term rentals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Ministry of Tourism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recaplica.com/en/economics/tourist-tax/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Rome · Milan · Venice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Tourist Tax, What It Is, Who Pays It and How Much It Costs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