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tourist tax, legally called imposta di soggiorno in Italy, is the municipal charge guests pay for every night in an accommodation.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price shown when booking often leaves out the tourist tax: guests usually discover it separately, at check-in.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Rome the charge also covers properties rented for short tourist stays, and the duty to remit it extends to real-estate intermediaries and platform operators.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legal ceilings, not the amount charged everywhere: each city sets its own rate within this limit.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Rome and Milan figures come from research summaries citing the municipal resolutions, not the full text of the resolutions themselves: treat them as indicative for 2026, not as a final figure.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charges with different triggers, often confused: one covers day access to the city, the other an overnight stay.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different ways to calculate a similar charge: a flat fee by property tier in Italy, a percentage of the room price in France for unclassified lodging, and a percentage in the United States.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Answer, the property manager (or intermediaries and platforms for short-term rentals). Second question, what is the maximum amount per night allowed by Italian law? Answer, 5 euros, which can rise to 10.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has city-by-city and country-by-country comparison tables, plus myths, a quiz and flashcards.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Tourist Tax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pays it, who collects it, how much it costs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REAL PRICE OF A TRIP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162610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does a night away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really cost?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applies it and who pays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much it costs, city by city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Short-term rentals and platforms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it compares abroad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DIFFERENT ROLES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pays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TAXPAYER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guest staying at the property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every night of the stay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remits it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RESPONSIBLE PARTY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property manager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SHORT-TERM RENTALS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Often intermediaries and platforms too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guest pays, the manager remits it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CEILING SET BY NATIONAL LAW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euros a night, the ordinary ceiling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Set by Legislative Decree 23/2011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euros a night, the maximum exception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For cities with especially high tourist numbers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THREE CITY EXAMPLES FOR 2026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Rome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Soggiorno contribution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6 euros per person a night for holiday homes and short-term rentals, per the 2026 municipal rates reported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Milan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Tourist tax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 euros a night for 5-star hotels from 1 April 2026 (4-star hotels remain at 10 EUR), per the municipal rates reported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Major events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Temporary surcharge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2025 Jubilee in Rome and the Milan-Cortina 2026 Olympics, increases set by decree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 THE SAME CHARGE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Venice's entry fee is not the tourist tax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access fee is paid by day-trippers who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don't stay overnight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; the tourist tax is paid by guests who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sleep in an accommodation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 Booking a night's stay takes a guest out of the access fee altogether.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ITALY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Flat fee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8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5-10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euros a night</a:t>
            </a:r>
            <a:endParaRPr lang="en-US" sz="38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Set by the city within the national ceiling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FRANCE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Proportional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1-5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 of price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unclassified lodging, under a national cap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UNITED STATES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Percentage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8-10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 of price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Transient Occupancy Tax, Placer County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actually remits the tourist tax to the city?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guest, always in person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property manager, or intermediaries and platforms for short-term rentals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Ministry of Tourism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recaplica.com/en/economics/tourist-tax/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MEF · Rome · Milan · Venice · Ministère de l'Économie · ATIB · Placer County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Tourist Tax, What It Is, Who Pays It and How Much It Costs — Recap</dc:title>
  <dc:subject>PptxGenJS Presentation</dc:subject>
  <dc:creator>Recaplica</dc:creator>
  <cp:lastModifiedBy>Recaplica</cp:lastModifiedBy>
  <cp:revision>1</cp:revision>
  <dcterms:created xsi:type="dcterms:W3CDTF">2026-09-20T19:29:32Z</dcterms:created>
  <dcterms:modified xsi:type="dcterms:W3CDTF">2026-09-20T19:29:32Z</dcterms:modified>
</cp:coreProperties>
</file>