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sector is the group of private, non-profit organizations that carry out activities of general interest alongside government and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it's a social cooperative, a third-sector organization that runs a business activity of general interest on a stable basis.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Sector Code gathered rules that used to be scattered across separate laws into one framework; the RUNTS followed as its operating tool, the single register required under Article 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4 of the Code lists nine types of third-sector organizations by name; these three show how different they can be in structure and business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represent the interests of their own members, a different task from carrying out activities of general interest for the wider community.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ISTAT, nonprofit institutions grew both in number and in employment between 2022 and 2023; by count, most take the form of an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Sports is the single most common field of activity among Italian nonprofit institutions in 2023, according to ISTAT; social cooperatives remain a small share by number but carry real weight in employment.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2021, from November 23. Second question: which legal form is most common among third-sector organizations? The association, 85.3% of organizations in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sources, the quiz and the concept map of the third sector.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Third Sector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which organizations count, and what role it plays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47216" y="2843632"/>
            <a:ext cx="44603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runs a group home, if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third sector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types of organizations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Isn't the Third Sector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Economic and Social Role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Third Sector 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2017 Code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FRAMEWORK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Code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Legislative Decree 117 reorganized the field, from July 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RUNTS goes live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National Register of the Third Sector, from November 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Types of Organizations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categories, one Code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OF THIRD-SECTOR ORGANIZATIONS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Volunteer work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Activity run by members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Volunteer organizations carry out activities of general interest built on the unpaid work of their own members.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enterprise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stable business activity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social cooperatives, which sell goods or services while remaining non-profit.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Foundation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Assets set aside for a purpose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Pursues civic or charitable goals with assets tied to that purpose.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Isn't the Third Sector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boundaries in Article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 unions and political parties are not part of the third sector.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4, paragraph 2, of the Code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them out by name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along with public administrations and trade associations.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Economic and Social Role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ISTAT's 2023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INSTITUTIONS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nonprofits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368,367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entities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of December 31, 2023, up 2.3% from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Employees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949,200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people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employed in 2023, up 3.2% from 2022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FORM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Associations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entities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form, in 2023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SECTOR, MANY ACTIVITIES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in 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nonprofit institutions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worked in sport, in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social cooperatives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form tied to social enterprises, in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what year has the RUNTS been operating?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recaplica.com/en/economics/third-sector/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Sector Code · Ministry of Labor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Third Sector: What It Is and What Role It Plays — Recap</dc:title>
  <dc:subject>PptxGenJS Presentation</dc:subject>
  <dc:creator>Recaplica</dc:creator>
  <cp:lastModifiedBy>Recaplica</cp:lastModifiedBy>
  <cp:revision>1</cp:revision>
  <dcterms:created xsi:type="dcterms:W3CDTF">2026-09-30T11:21:05Z</dcterms:created>
  <dcterms:modified xsi:type="dcterms:W3CDTF">2026-09-30T11:21:05Z</dcterms:modified>
</cp:coreProperties>
</file>