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Sustainable Development Goals are the program the UN adopted in 2015 to guide the world through 2030, grouped under the 2030 Agenda.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UN General Assembly: on 25 September 2015, in New York, 193 countries signed the 2030 Agenda.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2030 Agenda was adopted on 25 September 2015, during a UN summit in New York, by 193 member states.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the 17 Goals sit 169 more specific Targets, tracked with more than 240 indicators that the UN uses to assess every country.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17 Goals span different areas: the social dimension (poverty, hunger, health, education, gender equality), the environmental one (energy, climate, oceans, land) and the economic and institutional one (jobs, infrastructure, institutions, partnerships).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2030 Agenda spans 2015 to 2030; in 2016 ASviS was founded in Italy to track its progress.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2030 Agenda is a UN General Assembly resolution: states commit on a political level, not under a legal obligation enforceable in court.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17, broken down into 169 Targets. Second question for the class: what changes between a political commitment and a legal obligation?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Recap, with myths, a quiz and a mind map, is on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SDGs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UN's plan for 2030, in 17 Goals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 COUNTRIES, ONE DEADLINE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66769" y="2843632"/>
            <a:ext cx="15082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decided the world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changes by 2030?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FROM 2015 TO 2030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2030 Agenda began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is built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17 Goals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political promise, not a law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2030 Agenda began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 countries, one signature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2015, THE YEAR OF ADOPTION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adopted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General Assembly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signatory countries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including Italy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 Sep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of adoption, in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summit in New York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is built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17, 169, 240 and counting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Goals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goals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overall frame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Targets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targets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more specific aims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INDICATORS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Indicators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240+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indicators</a:t>
            </a:r>
            <a:endParaRPr lang="en-US" sz="4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UN tracks progress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17 Goals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poverty to partnerships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AREAS THE 17 GOALS COVER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Poverty, hunger, health, school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Goals 1, 2, 3, 4 and 5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Environmental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Energy, climate, oceans, land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Goals 7, 13, 14 and 15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Jobs, business, institutions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Goals 8, 9, 16 and 17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2015 TO 2030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ASviS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Founded in Italy in 2016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Adopted in New York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 Targets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Tracked with indicators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Goals' deadline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political promise, not a law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Resolution, not treaty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MYTH,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2030 Agenda is not a binding treaty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 Assembly resolution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political commitment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a legal obligation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Sustainable Development Goals does the 2030 Agenda hold?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more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recaplica.com/en/economics/sustainable-development-goals/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· ASviS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 Development Goals (SDGs): What Are the UN's 17 Goals for 2030 — Recap</dc:title>
  <dc:subject>PptxGenJS Presentation</dc:subject>
  <dc:creator>Recaplica</dc:creator>
  <cp:lastModifiedBy>Recaplica</cp:lastModifiedBy>
  <cp:revision>1</cp:revision>
  <dcterms:created xsi:type="dcterms:W3CDTF">2026-10-11T04:25:40Z</dcterms:created>
  <dcterms:modified xsi:type="dcterms:W3CDTF">2026-10-11T04:25:40Z</dcterms:modified>
</cp:coreProperties>
</file>