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notesMasterIdLst>
    <p:notesMasterId r:id="rId17"/>
  </p:notesMasterIdLst>
  <p:sldSz cx="9144000" cy="5143500"/>
  <p:notesSz cx="5143500" cy="9144000"/>
  <p:embeddedFontLst>
    <p:embeddedFont>
      <p:font typeface="Bricolage Grotesque"/>
      <p:regular r:id="rId22"/>
      <p:bold r:id="rId23"/>
    </p:embeddedFont>
    <p:embeddedFont>
      <p:font typeface="Atkinson Hyperlegible"/>
      <p:regular r:id="rId24"/>
      <p:bold r:id="rId25"/>
      <p:italic r:id="rId26"/>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notesMaster" Target="notesMasters/notesMaster1.xml"/><Relationship Id="rId18" Type="http://schemas.openxmlformats.org/officeDocument/2006/relationships/presProps" Target="presProps.xml"/><Relationship Id="rId19" Type="http://schemas.openxmlformats.org/officeDocument/2006/relationships/viewProps" Target="viewProps.xml"/><Relationship Id="rId20" Type="http://schemas.openxmlformats.org/officeDocument/2006/relationships/theme" Target="theme/theme1.xml"/><Relationship Id="rId21" Type="http://schemas.openxmlformats.org/officeDocument/2006/relationships/tableStyles" Target="tableStyles.xml"/><Relationship Id="rId22" Type="http://schemas.openxmlformats.org/officeDocument/2006/relationships/font" Target="fonts/font1.fntdata"/><Relationship Id="rId23" Type="http://schemas.openxmlformats.org/officeDocument/2006/relationships/font" Target="fonts/font2.fntdata"/><Relationship Id="rId24" Type="http://schemas.openxmlformats.org/officeDocument/2006/relationships/font" Target="fonts/font3.fntdata"/><Relationship Id="rId25" Type="http://schemas.openxmlformats.org/officeDocument/2006/relationships/font" Target="fonts/font4.fntdata"/><Relationship Id="rId26"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Social commerce is selling that starts inside a social network: not an ad that sends people to a website, but a product tagged in a post, a video, or a livestream, where the purchase starts without searching for anything. Today we look at what sets it apart from regular e-commerce, which platforms offer it, and why the final payment step doesn't work the same way everywhere.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 always. Product discovery stays inside the feed, but since 2025 Meta redirects payment to the merchant's website for most Facebook and Instagram Shops. On TikTok Shop, payment stays inside the app instead.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traditional e-commerce, the shopper actively looks for a product on a site or search engine. In social commerce, the product turns up by chance, tagged in a post, a video, or a livestream: that discovery is what starts the purchase.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Instagram Shopping and Facebook Shops belong to Meta and share the same selling system. TikTok Shop arrived later: it launched in the United States in September 2023, with videos and livestreams where a product gets tagged and bought straight from the For You feed.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Since 2025 Meta has phased out native checkout on most Facebook and Instagram Shops: buyers are redirected to the merchant's site to finish the purchase. TikTok Shop, instead, keeps payment inside the app, relying on third-party payment providers built into the purchase flow.</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According to Meta's own communication, picked up by trade press, the change gives merchants more control over the checkout experience, payment processing, and the customer relationship after the sale: the storefront stays social, but managing the order goes back to the brand.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Statista estimates global social commerce at roughly $586 billion in 2026, 15% of all e-commerce worldwide. In the United States, eMarketer projects the market will pass $100 billion for the first time in 2026, up 18% from 2025.</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Since 2025 Meta has phased out native checkout on Facebook and Instagram Shops: product discovery stays in the feed, but payment finishes on the merchant's website. TikTok Shop is the exception that keeps checkout in-app.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false. Since 2025 Meta redirects payment to the merchant's website for most Facebook and Instagram Shops. If there's time, a second question from the quiz: what happens instead on TikTok Shop?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review, the page has a 5-question quiz and 8 flashcards, with every source listed in full at the bottom.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5.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ECONOMICS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Social commerce</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What it is, how it works, where the payment really lands</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LET'S START HERE</a:t>
            </a:r>
            <a:endParaRPr lang="en-US" sz="1300" dirty="0"/>
          </a:p>
        </p:txBody>
      </p:sp>
      <p:sp>
        <p:nvSpPr>
          <p:cNvPr id="3" name="Shape 1"/>
          <p:cNvSpPr/>
          <p:nvPr/>
        </p:nvSpPr>
        <p:spPr>
          <a:xfrm>
            <a:off x="3318053" y="2474824"/>
            <a:ext cx="3230982"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Does buying on Instagram</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mean you never leave the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app?</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WE'LL COVER</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What social commerce is</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platforms that offer it</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2025 shift on payment</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How big it is, and the risks</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300" b="1" dirty="0">
                <a:solidFill>
                  <a:schemeClr val="tx1"/>
                </a:solidFill>
                <a:latin typeface="+mj-lt" pitchFamily="34" charset="0"/>
                <a:ea typeface="+mj-lt" pitchFamily="34" charset="-122"/>
                <a:cs typeface="+mj-lt" pitchFamily="34" charset="-120"/>
              </a:rPr>
              <a:t>What social commerce is</a:t>
            </a:r>
            <a:endParaRPr lang="en-US" sz="33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Discovered in the feed, not searched for</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TWO WAYS TO SHOP ONLINE</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Traditional e-commerce</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HOW IT STARTS</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Active search on a website</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WHERE IT'S FOUND</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Search engine, dedicated app</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Social commerce</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HOW IT STARTS</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Discovery while scrolling</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WHERE IT'S FOUND</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Feed, posts, livestreams</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The feed triggers the purchase, not the search bar.</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150" b="1" dirty="0">
                <a:solidFill>
                  <a:schemeClr val="tx1"/>
                </a:solidFill>
                <a:latin typeface="+mj-lt" pitchFamily="34" charset="0"/>
                <a:ea typeface="+mj-lt" pitchFamily="34" charset="-122"/>
                <a:cs typeface="+mj-lt" pitchFamily="34" charset="-120"/>
              </a:rPr>
              <a:t>The platforms that offer it</a:t>
            </a:r>
            <a:endParaRPr lang="en-US" sz="31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Instagram, Facebook, TikTok</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THREE MAIN PLATFORMS</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1700" b="1" dirty="0">
                <a:solidFill>
                  <a:schemeClr val="tx1"/>
                </a:solidFill>
                <a:latin typeface="+mj-lt" pitchFamily="34" charset="0"/>
                <a:ea typeface="+mj-lt" pitchFamily="34" charset="-122"/>
                <a:cs typeface="+mj-lt" pitchFamily="34" charset="-120"/>
              </a:rPr>
              <a:t>Instagram Shopping</a:t>
            </a:r>
            <a:endParaRPr lang="en-US" sz="17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Products tagged inside posts</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Owned by Meta, like Facebook Shops</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050" b="1" dirty="0">
                <a:solidFill>
                  <a:schemeClr val="tx1"/>
                </a:solidFill>
                <a:latin typeface="+mj-lt" pitchFamily="34" charset="0"/>
                <a:ea typeface="+mj-lt" pitchFamily="34" charset="-122"/>
                <a:cs typeface="+mj-lt" pitchFamily="34" charset="-120"/>
              </a:rPr>
              <a:t>Facebook Shops</a:t>
            </a:r>
            <a:endParaRPr lang="en-US" sz="205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A storefront inside the social app</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Shares Instagram's shop system</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TikTok Shop</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Shoppable videos and livestreams</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Launched in the US in September 2023</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050" b="1" dirty="0">
                <a:solidFill>
                  <a:schemeClr val="tx1"/>
                </a:solidFill>
                <a:latin typeface="+mj-lt" pitchFamily="34" charset="0"/>
                <a:ea typeface="+mj-lt" pitchFamily="34" charset="-122"/>
                <a:cs typeface="+mj-lt" pitchFamily="34" charset="-120"/>
              </a:rPr>
              <a:t>The 2025 shift on payment</a:t>
            </a:r>
            <a:endParaRPr lang="en-US" sz="30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Same discovery, different checkout</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WHERE THE PAYMENT REALLY LANDS</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150" b="1" dirty="0">
                <a:solidFill>
                  <a:srgbClr val="47525F"/>
                </a:solidFill>
                <a:latin typeface="+mj-lt" pitchFamily="34" charset="0"/>
                <a:ea typeface="+mj-lt" pitchFamily="34" charset="-122"/>
                <a:cs typeface="+mj-lt" pitchFamily="34" charset="-120"/>
              </a:rPr>
              <a:t>Instagram and Facebook</a:t>
            </a:r>
            <a:endParaRPr lang="en-US" sz="215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CHECKOUT SINCE 2025</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Redirects to the brand's site</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WHAT STAYS IN-APP</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Only product discovery</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TikTok Shop</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CHECKOUT</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Stays inside the app</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PAYMENT</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Run by third-party providers</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TikTok Shop is the one platform that keeps payment in-app.</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ASK THE ROOM</a:t>
            </a:r>
            <a:endParaRPr lang="en-US" sz="1300" dirty="0"/>
          </a:p>
        </p:txBody>
      </p:sp>
      <p:sp>
        <p:nvSpPr>
          <p:cNvPr id="3" name="Shape 1"/>
          <p:cNvSpPr/>
          <p:nvPr/>
        </p:nvSpPr>
        <p:spPr>
          <a:xfrm>
            <a:off x="3080004" y="2843632"/>
            <a:ext cx="4335729"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Why does Meta send</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payment outside the app?</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150" b="1" dirty="0">
                <a:solidFill>
                  <a:schemeClr val="tx1"/>
                </a:solidFill>
                <a:latin typeface="+mj-lt" pitchFamily="34" charset="0"/>
                <a:ea typeface="+mj-lt" pitchFamily="34" charset="-122"/>
                <a:cs typeface="+mj-lt" pitchFamily="34" charset="-120"/>
              </a:rPr>
              <a:t>How big it is, and the risks</a:t>
            </a:r>
            <a:endParaRPr lang="en-US" sz="31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Growing fast, new rules on the way</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MARKET IN 2026</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586</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billion dollars</a:t>
            </a:r>
            <a:pPr indent="0" marL="0">
              <a:lnSpc>
                <a:spcPct val="120000"/>
              </a:lnSpc>
              <a:buNone/>
            </a:pPr>
            <a:r>
              <a:rPr lang="en-US" sz="1500" dirty="0">
                <a:solidFill>
                  <a:schemeClr val="tx2"/>
                </a:solidFill>
                <a:latin typeface="+mn-lt" pitchFamily="34" charset="0"/>
                <a:ea typeface="+mn-lt" pitchFamily="34" charset="-122"/>
                <a:cs typeface="+mn-lt" pitchFamily="34" charset="-120"/>
              </a:rPr>
              <a:t>: social commerce worldwide, according to Statista</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15%</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of total e-commerce</a:t>
            </a:r>
            <a:pPr indent="0" marL="0">
              <a:lnSpc>
                <a:spcPct val="120000"/>
              </a:lnSpc>
              <a:buNone/>
            </a:pPr>
            <a:r>
              <a:rPr lang="en-US" sz="1500" dirty="0">
                <a:solidFill>
                  <a:schemeClr val="tx2"/>
                </a:solidFill>
                <a:latin typeface="+mn-lt" pitchFamily="34" charset="0"/>
                <a:ea typeface="+mn-lt" pitchFamily="34" charset="-122"/>
                <a:cs typeface="+mn-lt" pitchFamily="34" charset="-120"/>
              </a:rPr>
              <a:t>: social commerce's global share</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100+</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billion dollars</a:t>
            </a:r>
            <a:pPr indent="0" marL="0">
              <a:lnSpc>
                <a:spcPct val="120000"/>
              </a:lnSpc>
              <a:buNone/>
            </a:pPr>
            <a:r>
              <a:rPr lang="en-US" sz="1500" dirty="0">
                <a:solidFill>
                  <a:schemeClr val="tx2"/>
                </a:solidFill>
                <a:latin typeface="+mn-lt" pitchFamily="34" charset="0"/>
                <a:ea typeface="+mn-lt" pitchFamily="34" charset="-122"/>
                <a:cs typeface="+mn-lt" pitchFamily="34" charset="-120"/>
              </a:rPr>
              <a:t>: US sales, up 18% from 2025, according to eMarketer</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MYTH VERSUS REALITY</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Shopping on social media doesn't always mean staying in the app.</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Product discovery stays in the feed on every platform, but since 2025 Instagram and Facebook send payment to the brand's website. Only TikTok Shop keeps checkout inside the app.</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TEST YOURSELF</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True or false: since 2025, you can still buy on Instagram without leaving the app.</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True</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False</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NOW, THE RECAP</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8 flashcards: </a:t>
            </a:r>
            <a:pPr indent="0" marL="0">
              <a:buNone/>
            </a:pPr>
            <a:r>
              <a:rPr lang="en-US" sz="1700" b="1" dirty="0">
                <a:solidFill>
                  <a:schemeClr val="bg1"/>
                </a:solidFill>
                <a:latin typeface="+mn-lt" pitchFamily="34" charset="0"/>
                <a:ea typeface="+mn-lt" pitchFamily="34" charset="-122"/>
                <a:cs typeface="+mn-lt" pitchFamily="34" charset="-120"/>
              </a:rPr>
              <a:t>recaplica.com/en/economics/social-commerce/</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Statista · eMarketer · TikTok Newsroom · European Commission</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15</Slides>
  <Notes>15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15</vt:i4>
      </vt:variant>
    </vt:vector>
  </HeadingPairs>
  <TitlesOfParts>
    <vt:vector size="18"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What Is Social Commerce? How It Works and Examples — Recap</dc:title>
  <dc:subject>PptxGenJS Presentation</dc:subject>
  <dc:creator>Recaplica</dc:creator>
  <cp:lastModifiedBy>Recaplica</cp:lastModifiedBy>
  <cp:revision>1</cp:revision>
  <dcterms:created xsi:type="dcterms:W3CDTF">2026-09-20T19:29:32Z</dcterms:created>
  <dcterms:modified xsi:type="dcterms:W3CDTF">2026-09-20T19:29:32Z</dcterms:modified>
</cp:coreProperties>
</file>