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commerce is selling that starts inside a social network: not an ad that sends people to a website, but a product tagged in a post, a video, or a livestream, where the purchase starts without searching for anything. Today we look at what sets it apart from regular e-commerce, which platforms offer it, and why the final payment step doesn't work the same way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always. Product discovery stays inside the feed, but since 2025 Meta redirects payment to the merchant's website for most Facebook and Instagram Shops. On TikTok Shop, payment stays inside the app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e-commerce, the shopper actively looks for a product on a site or search engine. In social commerce, the product turns up by chance, tagged in a post, a video, or a livestream: that discovery is what starts the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Instagram Shopping and Facebook Shops belong to Meta and share the same selling system. TikTok Shop arrived later: it launched in the United States in September 2023, with videos and livestreams where a product gets tagged and bought straight from the For You feed.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most Facebook and Instagram Shops: buyers are redirected to the merchant's site to finish the purchase. TikTok Shop, instead, keeps payment inside the app, relying on third-party payment providers built into the purchase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Meta's own communication, picked up by trade press, the change gives merchants more control over the checkout experience, payment processing, and the customer relationship after the sale: the storefront stays social, but managing the order goes back to the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Statista estimates global social commerce at roughly $586 billion in 2026, 15% of all e-commerce worldwide. In the United States, eMarketer projects the market will pass $100 billion for the first time in 2026, up 18% from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Facebook and Instagram Shops: product discovery stays in the feed, but payment finishes on the merchant's website. TikTok Shop is the exception that keeps checkout in-app.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page has a 5-question quiz and 8 flashcards, with every source listed in full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Social commerce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where the payment really lands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318053" y="2474824"/>
            <a:ext cx="32309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on Instagram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mean you never leave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social commerce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platforms that offer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2025 shift on payment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and the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SHOP ONLINE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e-commerce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Active search on a website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Search engine, dedicated app</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Social commerce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Discovery while scrolling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Feed, posts, livestreams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feed triggers the purchase, not the search bar.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PLATFORMS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Instagram Shopping</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Products tagged inside posts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Owned by Meta, like Facebook Shops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Facebook Shops</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storefront inside the social app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Shares Instagram's shop system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TikTok Shop</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Shoppable videos and livestreams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the US in September 2023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PAYMENT REALLY LANDS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50" b="1" dirty="0">
                <a:solidFill>
                  <a:srgbClr val="47525F"/>
                </a:solidFill>
                <a:latin typeface="+mj-lt" pitchFamily="34" charset="0"/>
                <a:ea typeface="+mj-lt" pitchFamily="34" charset="-122"/>
                <a:cs typeface="+mj-lt" pitchFamily="34" charset="-120"/>
              </a:rPr>
              <a:t>Instagram and Facebook</a:t>
            </a:r>
            <a:endParaRPr lang="en-US" sz="21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 SINCE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Redirects to the brand's 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STAYS IN-APP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product discovery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TikTok Shop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inside the app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PAYMENT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 by third-party providers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TikTok Shop is the one platform that keeps payment in-app.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3080004" y="2843632"/>
            <a:ext cx="433572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Meta send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payment outside the 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IN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 worldwide, according to Statista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e-commerce</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commerce's global share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 sales, up 18% from 2025, according to eMarketer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VERSUS REALITY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Shopping on social media doesn't always mean staying in the app.</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Product discovery stays in the feed on every platform, but since 2025 Instagram and Facebook send payment to the brand's website. Only TikTok Shop keeps checkout inside the app.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recaplica.com/en/economics/social-commerce/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Statista · eMarketer · TikTok Newsroom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Social Commerce? How It Works and Examples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