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compares three rankings: the World Bank's total GDP, Eurostat's GDP per capita index in Europe, and worldwide gross national income per capita.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isn't one answer: it depends on whether you look at total GDP, GDP per capita, or gross national income per capita, and on which method calculates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Luxembourg shows that a small total GDP can sit alongside a very high GDP per capita: it has few residents to divide that output among.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Netherlands and Denmark follow Luxembourg and Ireland in the EU index; Norway and Switzerland, outside the European Union, sit further behind despite a high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 flags this growth as an unusual dynamic compared with the rest of the European Union, without stating a cause in the published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Gross national income (GNI) per capita differs from GDP: it also includes income residents receive from abroad, according to the World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Qatar drops from 2nd to 12th depending on the method: purchasing power parity weighs what money can actually buy, the Atlas method uses current exchange rates.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factors alone explains why two countries top different measures: they work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75th: Luxembourg has one of the highest GDP per capita figures in the world but few residents, so its total GDP stays small. Second question for the class: why does Singapore lead income per capita at purchasing power parity but not under the Atlas method?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 list is at the bottom of the Recap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Richest Countries in the World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 GDP, GDP per capita and gross national income per capita, compared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 BANK AND EUROSTAT, 2025 DATA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4643" y="2106016"/>
            <a:ext cx="42921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is the richest country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world?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WORLD BANK TO EUROSTAT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GDP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per capita in Europe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Income per capita worldwide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shifts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GDP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overall size of each national economy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GDP IN 2025, WORLD BANK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30.77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dollars, United States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highest total GDP in the world in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19.50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dollars, China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second-highest total GDP in the world in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Luxembourg's world rank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 put its GDP per capita index at 139% above the EU average that same year.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GDP per capita in Europe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Eurostat's index against the EU average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IN THE EU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Luxembourg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EU average, Eurostat 2025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IN THE EU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Ireland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EU average, up from 185% in 2015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 THE EU, EFTA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Norway, Switz.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50-60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Above EU average, Eurostat 2025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185% TO 238% IN TEN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Eurostat calls Ireland's GDP per capita growth unusual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index climbed from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EU average in 2015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238%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2025, fifty-three points in ten years.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Income per capita worldwide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measure, a different method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GROSS NATIONAL INCOME PER CAPITA IN 2025, WORLD BANK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135,750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international dollars PPP, Singapore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other country topped this World Bank figure in 2025.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139,370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dollars, Bermuda under the Atlas method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top spot changes country under the Atlas method, in 2025.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Qatar's rank under the Atlas method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Despite ranking 2nd worldwide at purchasing power parity, in 2025.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PURCHASING POWER PARITY OR CURRENT EXCHANGE RATES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Purchasing power parity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SINGAPORE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$135,750 intl, 1st in 2025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$126,290 intl, 2nd in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Atlas method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BERMUDA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$139,370, 1st in 2025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$74,330, 12th in 2025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 used changes who comes first, not just the figure.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ranking shifts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Population, calculation method, unusual trends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SHIFTS THE RANKING?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Population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 residents, high average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Luxembourg has just over 600,000 residents: GDP per capita rises while the total stays 75th in 2025.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Calculation method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PPP or current exchange rates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Qatar was worth $126,290 at purchasing power parity and $74,330 under the Atlas method in 2025 (World Bank).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Unusual trends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Flagged by Eurostat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Ireland's GDP per capita index rose 53 points in ten years, a climb Eurostat calls unusual.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did Luxembourg rank in the world total GDP ranking in 2025?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75th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120th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and retake the quiz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recaplica.com/en/economics/richest-countries-in-the-world/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Eurostat · World Bank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Richest Countries in the World: Total GDP vs. GDP per Capita Compared — Recap</dc:title>
  <dc:subject>PptxGenJS Presentation</dc:subject>
  <dc:creator>Recaplica</dc:creator>
  <cp:lastModifiedBy>Recaplica</cp:lastModifiedBy>
  <cp:revision>1</cp:revision>
  <dcterms:created xsi:type="dcterms:W3CDTF">2026-10-11T04:25:40Z</dcterms:created>
  <dcterms:modified xsi:type="dcterms:W3CDTF">2026-10-11T04:25:40Z</dcterms:modified>
</cp:coreProperties>
</file>