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term born on social media in 2022 that later became a measurement category used by Gallup.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the research literature describes it as a deliberate decision to set a limit, distinct from refusing to 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the 2025 PLoS One paper: quiet quitting combines a behavioral element and an emotional one, both voluntary.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a viral video to a Gallup measurement category, and then to the academic scale published in PLoS One in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Gallup treats quiet quitting as equivalent to «not engaged»: a technical use of the term, different from the colloquial one born on TikTok.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2025 PLoS One paper emphasizes comfort and personal satisfaction with the minimum level: a deliberate choice, not a breakdown.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Europe has been the least engaged world region for the sixth year running in 2025; Italy has improved from a decade earlier but remains low by comparison.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Zaid Khan described it this way in his video: work continues, only the idea that it should be your whole life gets rejected.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59%. Follow-up for the class: why can't we calculate the same percentage for Italy with the data available?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Quiet Quitting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 and where it came from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WE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6922" y="2843632"/>
            <a:ext cx="248889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someone who does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exactly their job on strike?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quiet quitting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Gallup measures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academic research says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Europe and Italy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quiet quitting is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job, nothing more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PARTS OF THE DEFINITION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Floor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behavioral component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contribution kept just above the threshold for involuntary turnover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Comfort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emotional component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satisfaction with staying at the minimum level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TERM SPREAD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July 2022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Zaid Khan's TikTok video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2022-2023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Gallup measures it as «not engaged»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academic scale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Gallup measures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Numbers from 2022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WORLDWIDE, IN 2022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engaged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involved in their work, according to Gallup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59%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quiet quitting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Gallup's «not engaged» category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loud quitting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«actively disengaged» category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academic research says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2025 definition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LAZINESS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Quiet quitting is a choice about boundaries, not a collapse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People who do it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choose the minimum level on purpose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and feel satisfied with it, the 2025 paper finds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Europe and Italy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Engagement in 2025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WORLDWIDE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Engaged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involved, in 2022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EUROPE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Engaged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lowest figure, 2025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ITALY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Engaged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higher than a decade earlier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COMPARISON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Resigning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RELATIONSHIP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Ends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TASKS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longer there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Quiet quitting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RELATIONSHIP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Stays active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TASKS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Continue, no extras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job itself doesn't change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share of workers worldwide were «not engaged» in 2022?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18%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59%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90%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deep dive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recaplica.com/en/economics/quiet-quitting/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Gallup · Fortune · PLoS One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Quiet Quitting: What It Is and Where the Term Comes From — Recap</dc:title>
  <dc:subject>PptxGenJS Presentation</dc:subject>
  <dc:creator>Recaplica</dc:creator>
  <cp:lastModifiedBy>Recaplica</cp:lastModifiedBy>
  <cp:revision>1</cp:revision>
  <dcterms:created xsi:type="dcterms:W3CDTF">2026-09-20T19:29:32Z</dcterms:created>
  <dcterms:modified xsi:type="dcterms:W3CDTF">2026-09-20T19:29:32Z</dcterms:modified>
</cp:coreProperties>
</file>