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Poverty is not a single concept: it is measured in more than one way, and it is distinct from both economic inequality and underdevelopment, even though the three ideas are connected.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World Bank, 831 million people were living below the international extreme poverty line, $3 a day, in 2025. The rest of the Recap explains how poverty is defined and measured, and how it differs from inequality and underdevelopment.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ISTAT, in 2024 absolute poverty is measured against a minimum basket of goods and services, relative poverty against average Italian per capita spending: applied to the same population, they give different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individuals resident in Italy, ISTAT recorded 9.8% in absolute poverty and 14.9% in relative poverty in 2024: higher shares than on households, because poor households tend to have more members on average.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Eurostat's Gini index measures how far a country's income distribution sits from a perfectly equal split (0) toward full concentration in a single person (100): in 2024 the European Union's value was 29.4.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World Bank, the number of people living below the international extreme poverty line, $3 a day, fell from about 2.3 billion in 1990 to 831 million in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2024, according to the World Bank, 412 million children aged 17 or younger were living in households below the extreme poverty line in low-income countries: a precise category, not the whole set of developing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a common mix-up: poverty and economic inequality are tracked by different indicators, and a country can have few people in poverty and still a very unevenly distributed income, or the reverse.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flashcards, and the mind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Definition, measures, differences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380592"/>
            <a:ext cx="29538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831 million people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worldwide live in extreme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poverty: what does that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 actually mean?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poverty means, absolute and relative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 inequality and the Gini index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Underdevelopment, beyond GDP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around the world, in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THRESHOLDS, THE SAME ITALIAN POPULATION IN 2024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Absolute poverty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minimum basket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HOUSEHOLDS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8.4%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Relative poverty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country's average spending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HOUSEHOLDS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10.9%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population, different thresholds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SAME DATA ON INDIVIDUALS, ITALY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absolute poverty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14.9%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relative poverty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INEQUALITY GETS ITS OWN INDEX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income shared equally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theoretical value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income to one person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theoretical value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Union,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EXTREME POVERTY WORLDWIDE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people, in 1990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831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people,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LOW-INCOME COUNTRIES,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children aged 17 or younger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living on less than $3 a day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low-income countries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World Bank category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Poverty and inequality are not the same 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World Bank measures poverty against a fixed income threshold; Eurostat measures inequality with the Gini index: the same country can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score very differently on the two indicators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recaplica.com/en/economics/poverty-inequality-underdevelopment/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Bank · Eurostat · UNDP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Poverty: Definition and How It Differs from Inequality and Underdevelopment — Recap</dc:title>
  <dc:subject>PptxGenJS Presentation</dc:subject>
  <dc:creator>Recaplica</dc:creator>
  <cp:lastModifiedBy>Recaplica</cp:lastModifiedBy>
  <cp:revision>1</cp:revision>
  <dcterms:created xsi:type="dcterms:W3CDTF">2026-09-27T21:52:08Z</dcterms:created>
  <dcterms:modified xsi:type="dcterms:W3CDTF">2026-09-27T21:52:08Z</dcterms:modified>
</cp:coreProperties>
</file>