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looks at the indicators used to compare countries by income, which ones sit at the bottom of the ranking in 2026, and why almost all of them are in Sub-Saharan Africa.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IMF, in 2026 Yemen has the lowest nominal GDP per capita in the world, around $384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Bank updates its country income classification every year, based on gross national income per capita calculated with the Atlas method. The one in force covers July 2026-June 2027, based on 2025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UNDP's Human Development Index combines health, education and living standards with a geometric mean, for a wider picture than income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Yemen and South Sudan lead the GDP per capita ranking from the bottom according to the IMF; by HDI, according to the UNDP, South Sudan is last overall, followed by Somalia, Central African Republic, Chad, Mali and Niger.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Bank, in 2024 Sub-Saharan Africa was home to 70% of the world's population in extreme poverty, a share that could rise to almost 80% by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436 million of the 757 million people projected to be in extreme poverty by 2030 would live in fragile states; those in Sub-Saharan Africa alone would account for 367 million, nearly half of the world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Moldova is the poorest in Europe by relative comparison with the continent: its GDP per capita and HDI stay far higher than the African countries at the bottom of the world ranking, and the World Bank doesn't place it in the low-income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The 'poorest in Europe' label comes from comparing it with other European countries; globally, its income band stays higher than the countries in the ranking. Second question for the class: which two indicators did this presentation use to measure poverty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has the complete ranking, the sources and the review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Poorest Countries in the World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poverty is measured between nations, and who sits at the bottom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$384 A YEAR</a:t>
            </a:r>
            <a:endParaRPr lang="en-US" sz="1300" dirty="0"/>
          </a:p>
        </p:txBody>
      </p:sp>
      <p:sp>
        <p:nvSpPr>
          <p:cNvPr id="3" name="Shape 1"/>
          <p:cNvSpPr/>
          <p:nvPr/>
        </p:nvSpPr>
        <p:spPr>
          <a:xfrm>
            <a:off x="5993028" y="2474824"/>
            <a:ext cx="221955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does someone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earn in a year in the poorest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country in the 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INCOME TO THE WORLD 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poverty is measured between countries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ranking by GDP per capita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almost all Sub-Saharan Africa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Moldova, the European exception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Two ways to measure it</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Income and human development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$1,175, THE 2025 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per capita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figure, a country enters the low-income band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per capita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Ceiling of the lower-middle-income band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HEALTH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A long, healthy life</a:t>
            </a:r>
            <a:endParaRPr lang="en-US" sz="20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Life expectancy at birth</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EDUCATION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Years of schooling</a:t>
            </a:r>
            <a:endParaRPr lang="en-US" sz="20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Mean and expected years of schooling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LIVING STANDARDS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Income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Gross national income per capita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ranking by GDP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Who's at the bottom, and by how much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CONTINENT, DIFFERENT NUMBERS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By GDP per capita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YEMEN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$384 in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SOUTH SUDAN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$488 in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By human development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SOUTH SUDAN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HDI 0.388 in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SOMALIA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HDI 0.404 in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South Sudan tops both rankings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Why it's almost all Africa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documented concentration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70% IN 2024, IN SUB-SAHARAN AFRICA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Share of the world's extreme poor living in Sub-Saharan Africa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almost 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by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Bank projection for the same region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CORRELATION, NOT A SINGLE CAUSE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Nearly 60% of the world's extreme poor will live in fragile states by 2030</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World Bank links extreme poverty and state fragility in its projections, without pointing to it as the only cause in every single country in the ranking.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European exception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closer look at Moldova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MOLDOVA, TWO READINGS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Compared with Europe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GDP PER CAPITA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$9,354 in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REPUTATION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Poorest in Europe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Compared with Africa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HDI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0.785, high human development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BANK BAND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Upper-middle income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scales for the same country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isn't Moldova among the World Bank's low-income countries?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its data is missing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 comparison is relative to the European continent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isn't in Europe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recaplica.com/en/economics/poorest-countries-in-the-world/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Bank · IMF · UNDP</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Poorest Countries in the World: The Ranking and How It's Measured — Recap</dc:title>
  <dc:subject>PptxGenJS Presentation</dc:subject>
  <dc:creator>Recaplica</dc:creator>
  <cp:lastModifiedBy>Recaplica</cp:lastModifiedBy>
  <cp:revision>1</cp:revision>
  <dcterms:created xsi:type="dcterms:W3CDTF">2026-10-11T04:25:40Z</dcterms:created>
  <dcterms:modified xsi:type="dcterms:W3CDTF">2026-10-11T04:25:40Z</dcterms:modified>
</cp:coreProperties>
</file>