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presentation looks at the indicators used to compare countries by income, which ones sit at the bottom of the ranking in 2026, and why almost all of them are in Sub-Saharan Africa.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World Bank updates its country income classification every year, based on gross national income per capita calculated with the Atlas method. The one in force covers July 2026-June 2027, based on 2025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UNDP's Human Development Index combines health, education and living standards with a geometric mean, for a wider picture than income alone.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Yemen and South Sudan lead the GDP per capita ranking from the bottom according to the IMF; by HDI, according to the UNDP, South Sudan is last overall, followed by Somalia, Central African Republic, Chad, Mali and Niger.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World Bank, in 2024 Sub-Saharan Africa was home to 70% of the world's population in extreme poverty, a share that could rise to almost 80% by 2030.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436 million of the 757 million people projected to be in extreme poverty by 2030 would live in fragile states; those in Sub-Saharan Africa alone would account for 367 million, nearly half of the world total.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Moldova is the poorest in Europe by relative comparison with the continent: its GDP per capita and HDI stay far higher than the African countries at the bottom of the world ranking, and the World Bank doesn't place it in the low-income band.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Correct answer: the second one. The 'poorest in Europe' label comes from comparing it with other European countries; globally, its income band stays higher than the countries in the ranking. Second question for the class: which two indicators did this presentation use to measure poverty between countries?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on Recaplica has the complete ranking, the sources and the review quiz.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Poorest Countries in the World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poverty is measured between nations, and who sits at the bottom</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INCOME TO THE WORLD MAP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poverty is measured between countries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ranking by GDP per capita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it's almost all Sub-Saharan Africa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Moldova, the European exception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$1,175, THE 2025 LINE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1,175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dollars per capita 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Below this figure, a country enters the low-income band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4,635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dollars per capita 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Ceiling of the lower-middle-income band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HEALTH</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000" b="1" dirty="0">
                <a:solidFill>
                  <a:schemeClr val="bg1"/>
                </a:solidFill>
                <a:latin typeface="+mj-lt" pitchFamily="34" charset="0"/>
                <a:ea typeface="+mj-lt" pitchFamily="34" charset="-122"/>
                <a:cs typeface="+mj-lt" pitchFamily="34" charset="-120"/>
              </a:rPr>
              <a:t>A long, healthy life</a:t>
            </a:r>
            <a:endParaRPr lang="en-US" sz="20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Life expectancy at birth</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EDUCATION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000" b="1" dirty="0">
                <a:solidFill>
                  <a:schemeClr val="bg1"/>
                </a:solidFill>
                <a:latin typeface="+mj-lt" pitchFamily="34" charset="0"/>
                <a:ea typeface="+mj-lt" pitchFamily="34" charset="-122"/>
                <a:cs typeface="+mj-lt" pitchFamily="34" charset="-120"/>
              </a:rPr>
              <a:t>Years of schooling</a:t>
            </a:r>
            <a:endParaRPr lang="en-US" sz="20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Mean and expected years of schooling</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LIVING STANDARDS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Income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Gross national income per capita</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CONTINENT, DIFFERENT NUMBERS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By GDP per capita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YEMEN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$384 in 2026</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SOUTH SUDAN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$488 in 2026</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By human development</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SOUTH SUDAN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HDI 0.388 in 2023</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SOMALIA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HDI 0.404 in 2023</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South Sudan tops both rankings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70% IN 2024, IN SUB-SAHARAN AFRICA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in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Share of the world's extreme poor living in Sub-Saharan Africa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almost 80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by 2030</a:t>
            </a:r>
            <a:pPr indent="0" marL="0">
              <a:lnSpc>
                <a:spcPct val="120000"/>
              </a:lnSpc>
              <a:buNone/>
            </a:pPr>
            <a:r>
              <a:rPr lang="en-US" sz="1500" dirty="0">
                <a:solidFill>
                  <a:schemeClr val="tx2"/>
                </a:solidFill>
                <a:latin typeface="+mn-lt" pitchFamily="34" charset="0"/>
                <a:ea typeface="+mn-lt" pitchFamily="34" charset="-122"/>
                <a:cs typeface="+mn-lt" pitchFamily="34" charset="-120"/>
              </a:rPr>
              <a:t>: World Bank projection for the same region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CORRELATION, NOT A SINGLE CAUSE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Nearly 60% of the world's extreme poor will live in fragile states by 2030</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World Bank links extreme poverty and state fragility in its projections, without pointing to it as the only cause in every single country in the ranking.</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MOLDOVA, TWO READINGS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Compared with Europe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GDP PER CAPITA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$9,354 in 2026</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REPUTATION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Poorest in Europe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Compared with Africa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HDI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0.785, high human development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WORLD BANK BAND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Upper-middle income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different scales for the same country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isn't Moldova among the World Bank's low-income countries?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its data is missing</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the comparison is relative to the European continent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it isn't in Europe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recaplica.com/en/economics/poorest-countries-in-the-world/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World Bank · IMF · UNDP</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Poorest Countries in the World: The Ranking and How It's Measured — Recap</dc:title>
  <dc:subject>PptxGenJS Presentation</dc:subject>
  <dc:creator>Recaplica</dc:creator>
  <cp:lastModifiedBy>Recaplica</cp:lastModifiedBy>
  <cp:revision>1</cp:revision>
  <dcterms:created xsi:type="dcterms:W3CDTF">2026-10-11T04:25:40Z</dcterms:created>
  <dcterms:modified xsi:type="dcterms:W3CDTF">2026-10-11T04:25:40Z</dcterms:modified>
</cp:coreProperties>
</file>