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9144000" cy="5143500"/>
  <p:notesSz cx="5143500" cy="9144000"/>
  <p:embeddedFontLst>
    <p:embeddedFont>
      <p:font typeface="Bricolage Grotesque"/>
      <p:regular r:id="rId22"/>
      <p:bold r:id="rId23"/>
    </p:embeddedFont>
    <p:embeddedFont>
      <p:font typeface="Atkinson Hyperlegible"/>
      <p:regular r:id="rId24"/>
      <p:bold r:id="rId25"/>
      <p:italic r:id="rId26"/>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 Id="rId22" Type="http://schemas.openxmlformats.org/officeDocument/2006/relationships/font" Target="fonts/font1.fntdata"/><Relationship Id="rId23" Type="http://schemas.openxmlformats.org/officeDocument/2006/relationships/font" Target="fonts/font2.fntdata"/><Relationship Id="rId24" Type="http://schemas.openxmlformats.org/officeDocument/2006/relationships/font" Target="fonts/font3.fntdata"/><Relationship Id="rId25" Type="http://schemas.openxmlformats.org/officeDocument/2006/relationships/font" Target="fonts/font4.fntdata"/><Relationship Id="rId26"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Neoclassical economics grows out of the marginalist revolution, the shift that between 1871 and 1874 moved the explanation of value from production costs to subjective utility.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classical economists, according to the HET site, natural prices depended mainly on relative production costs, usually labor costs. Starting in 1871, the marginalists make value depend on the subjective utility of the buyer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HET site, classical economists tied natural prices mainly to relative production costs. Starting with Jevons and Menger in 1871, the marginalists make value depend on the degree of utility the buyer perceives instead.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Jevons and Menger publish in 1871, Walras in 1874, three years later. The HET site still counts Walras among the three leaders of the marginalist revolution, and calls him the father of general equilibrium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Jevons and Menger open the marginalist revolution in 1871, Walras extends it into general equilibrium theory in 1874, and Marshall, in 1890, merges the cost view and the utility view into a synthesis the source calls "textbook." The HET site calls Walras the father of general equilibrium theory and reports Joseph Schumpeter's judgment that he was "the greatest of all economists" — Schumpeter's own opinion, not a shared verdict among historians of economic thought.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Jevons's chain, cost sets supply, supply sets utility, and utility sets value. Marshall, in 1890, reverses it, according to the HET site: utility sets the amount that must be supplied, supply sets cost, and cost sets value.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similar name misleads: neoclassical economics is the nineteenth-century marginalism of Jevons, Menger, Walras and Marshall, a theory of value. New Classical economics is a different, twentieth-century school, about how markets and business cycles 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Neoclassical economics is a nineteenth-century theory of value. Keynesianism, according to Econlib, is a theory of total spending in an economy and its effects on output and inflation, with an open debate about the state's role in the business cycle.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subjective utility of the buyer. Second question, are neoclassical economics and "New Classical economics" the same theory?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Neoclassical Economics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school born from the marginalist revolution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QUESTION THAT SPLITS TWO SCHOOLS</a:t>
            </a:r>
            <a:endParaRPr lang="en-US" sz="1300" dirty="0"/>
          </a:p>
        </p:txBody>
      </p:sp>
      <p:sp>
        <p:nvSpPr>
          <p:cNvPr id="3" name="Shape 1"/>
          <p:cNvSpPr/>
          <p:nvPr/>
        </p:nvSpPr>
        <p:spPr>
          <a:xfrm>
            <a:off x="4352950" y="1380592"/>
            <a:ext cx="1561287"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Does a good's value come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from what it costs to make,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or from how much we want</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it?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PATH OF NEOCLASSICAL ECONOMICS</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Value, according to the classics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Jevons and Menger in 1871</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Walras and general equilibrium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Marshall's synthesis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600" b="1" dirty="0">
                <a:solidFill>
                  <a:schemeClr val="tx1"/>
                </a:solidFill>
                <a:latin typeface="+mj-lt" pitchFamily="34" charset="0"/>
                <a:ea typeface="+mj-lt" pitchFamily="34" charset="-122"/>
                <a:cs typeface="+mj-lt" pitchFamily="34" charset="-120"/>
              </a:rPr>
              <a:t>Value, according to the classics</a:t>
            </a:r>
            <a:endParaRPr lang="en-US" sz="26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Production cost at the center</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SETS THE VALUE OF A GOOD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economics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 OF VALUE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Production cost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 USED</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Mostly the cost of labor</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Neoclassical economics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SOURCE OF VALUE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Subjective utility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MEASURE USED</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How much the buyer wants it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marginalists reverse the classical chain of causation.</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150" b="1" dirty="0">
                <a:solidFill>
                  <a:schemeClr val="tx1"/>
                </a:solidFill>
                <a:latin typeface="+mj-lt" pitchFamily="34" charset="0"/>
                <a:ea typeface="+mj-lt" pitchFamily="34" charset="-122"/>
                <a:cs typeface="+mj-lt" pitchFamily="34" charset="-120"/>
              </a:rPr>
              <a:t>Jevons and Menger in 1871</a:t>
            </a:r>
            <a:endParaRPr lang="en-US" sz="31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Two economists, one turning point</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THREE LEADERS OF THE MARGINALIST REVOLUTION</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500" b="1" dirty="0">
                <a:solidFill>
                  <a:schemeClr val="tx1"/>
                </a:solidFill>
                <a:latin typeface="+mj-lt" pitchFamily="34" charset="0"/>
                <a:ea typeface="+mj-lt" pitchFamily="34" charset="-122"/>
                <a:cs typeface="+mj-lt" pitchFamily="34" charset="-120"/>
              </a:rPr>
              <a:t>William Stanley Jevons</a:t>
            </a:r>
            <a:endParaRPr lang="en-US" sz="15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Theory of Political Economy, 1871</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final degree of utility sets value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Carl Menger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1871</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is the importance placed on meeting a need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Léon Walras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Éléments, 1874</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Calls marginal utility rareté, inside general equilibrium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1871 TO 1890, ACCORDING TO THE HET SITE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Jevons and Menger publish</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1874</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Walras and general equilibrium</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Marshall's synthesis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Marshall's synthesis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Cost and utility together, in 1890</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CHAIN, REVERSED</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Jevons, 1871</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 FROM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Production cost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ARRIVES AT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Value, through utility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Marshall, 1890</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STARTS FROM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buyer's utility</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ARRIVES AT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Value, through cost</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Marshall joins both chains instead of picking one.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A MISLEADING NAME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"New Classical economics" is not neoclassical economics.</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According to Econlib, New Classical economists are a twentieth-century current arguing with Keynesians, holding that even the labor market adjusts quickly and that business cycles can be efficient. It is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different theory, about how markets work</a:t>
            </a:r>
            <a:pPr indent="0" marL="0">
              <a:lnSpc>
                <a:spcPct val="125000"/>
              </a:lnSpc>
              <a:buNone/>
            </a:pPr>
            <a:r>
              <a:rPr lang="en-US" sz="1750" dirty="0">
                <a:solidFill>
                  <a:srgbClr val="D8D6CF"/>
                </a:solidFill>
                <a:latin typeface="+mn-lt" pitchFamily="34" charset="0"/>
                <a:ea typeface="+mn-lt" pitchFamily="34" charset="-122"/>
                <a:cs typeface="+mn-lt" pitchFamily="34" charset="-120"/>
              </a:rPr>
              <a:t>, not about the theory of value.</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00" b="1" dirty="0">
                <a:solidFill>
                  <a:schemeClr val="tx1"/>
                </a:solidFill>
                <a:latin typeface="+mj-lt" pitchFamily="34" charset="0"/>
                <a:ea typeface="+mj-lt" pitchFamily="34" charset="-122"/>
                <a:cs typeface="+mj-lt" pitchFamily="34" charset="-120"/>
              </a:rPr>
              <a:t>Where the boundaries lie</a:t>
            </a:r>
            <a:endParaRPr lang="en-US" sz="33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Classical, New Classical, Keynesian</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SCHOOLS, THREE DIFFERENT ANSWERS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1700" b="1" dirty="0">
                <a:solidFill>
                  <a:schemeClr val="tx1"/>
                </a:solidFill>
                <a:latin typeface="+mj-lt" pitchFamily="34" charset="0"/>
                <a:ea typeface="+mj-lt" pitchFamily="34" charset="-122"/>
                <a:cs typeface="+mj-lt" pitchFamily="34" charset="-120"/>
              </a:rPr>
              <a:t>Classical economics</a:t>
            </a:r>
            <a:endParaRPr lang="en-US" sz="17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Production cost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comes from cost, mostly the cost of labor</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750" b="1" dirty="0">
                <a:solidFill>
                  <a:schemeClr val="tx1"/>
                </a:solidFill>
                <a:latin typeface="+mj-lt" pitchFamily="34" charset="0"/>
                <a:ea typeface="+mj-lt" pitchFamily="34" charset="-122"/>
                <a:cs typeface="+mj-lt" pitchFamily="34" charset="-120"/>
              </a:rPr>
              <a:t>Neoclassical school</a:t>
            </a:r>
            <a:endParaRPr lang="en-US" sz="17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Subjective utility</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Value emerges where supply meets demand</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Keynesianism</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Aggregate demand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The economy depends on total spending by households, firms and the state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WHAT YOU JUST READ</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sets value, for neoclassical economics?</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Production cost</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subjective utility of the buyer</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The quantity of money in circulation</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FULL RECAP</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Recap on neoclassical economics </a:t>
            </a:r>
            <a:pPr indent="0" marL="0">
              <a:buNone/>
            </a:pPr>
            <a:r>
              <a:rPr lang="en-US" sz="1700" b="1" dirty="0">
                <a:solidFill>
                  <a:schemeClr val="bg1"/>
                </a:solidFill>
                <a:latin typeface="+mn-lt" pitchFamily="34" charset="0"/>
                <a:ea typeface="+mn-lt" pitchFamily="34" charset="-122"/>
                <a:cs typeface="+mn-lt" pitchFamily="34" charset="-120"/>
              </a:rPr>
              <a:t>recaplica.com/en/economics/neoclassical-economics/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HET · Econlib</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Neoclassical Economics: The School Born From the Marginalist Revolution — Recap</dc:title>
  <dc:subject>PptxGenJS Presentation</dc:subject>
  <dc:creator>Recaplica</dc:creator>
  <cp:lastModifiedBy>Recaplica</cp:lastModifiedBy>
  <cp:revision>1</cp:revision>
  <dcterms:created xsi:type="dcterms:W3CDTF">2026-09-23T02:08:03Z</dcterms:created>
  <dcterms:modified xsi:type="dcterms:W3CDTF">2026-09-23T02:08:03Z</dcterms:modified>
</cp:coreProperties>
</file>