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grows out of the marginalist revolution, the shift that between 1871 and 1874 moved the explanation of value from production costs to subjective utility.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classical economists, according to the HET site, natural prices depended mainly on relative production costs, usually labor costs. Starting in 1871, the marginalists make value depend on the subjective utility of the buyer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HET site, classical economists tied natural prices mainly to relative production costs. Starting with Jevons and Menger in 1871, the marginalists make value depend on the degree of utility the buyer perceives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publish in 1871, Walras in 1874, three years later. The HET site still counts Walras among the three leaders of the marginalist revolution, and calls him the father of general equilibrium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open the marginalist revolution in 1871, Walras extends it into general equilibrium theory in 1874, and Marshall, in 1890, merges the cost view and the utility view into a synthesis the source calls "textbook." The HET site calls Walras the father of general equilibrium theory and reports Joseph Schumpeter's judgment that he was "the greatest of all economists" — Schumpeter's own opinion, not a shared verdict among historians of economic 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misleads: neoclassical economics is the nineteenth-century marginalism of Jevons, Menger, Walras and Marshall, a theory of value. New Classical economics is a different, twentieth-century school, about how markets and business cycles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is a nineteenth-century theory of value. Keynesianism, according to Econlib, is a theory of total spending in an economy and its effects on output and inflation, with an open debate about the state's role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subjective utility of the buyer. Second question, are neoclassical economics and "New Classical economics" the same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Neoclassical Economics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school born from the marginalist revolution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THAT SPLITS TWO SCHOOLS</a:t>
            </a:r>
            <a:endParaRPr lang="en-US" sz="1300" dirty="0"/>
          </a:p>
        </p:txBody>
      </p:sp>
      <p:sp>
        <p:nvSpPr>
          <p:cNvPr id="3" name="Shape 1"/>
          <p:cNvSpPr/>
          <p:nvPr/>
        </p:nvSpPr>
        <p:spPr>
          <a:xfrm>
            <a:off x="4352950" y="1380592"/>
            <a:ext cx="1561287"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good's value 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what it costs to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from how much we want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OF NEOCLASSICAL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Value, according to the classics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Jevons and Menger in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Walras and general equilibrium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Marshall's synthesis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SETS THE VALUE OF A GOOD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economics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Production cost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the cost of labor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Neoclassical economics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Subjective utility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much the buyer wants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marginalists reverse the classical chain of causation.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LEADERS OF THE MARGINALIST REVOLUTION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William Stanley Jevons</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Theory of Political Economy, 1871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final degree of utility sets value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Carl Menger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1871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is the importance placed on meeting a need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Léon Walras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Éléments, 1874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Calls marginal utility rareté, inside general equilibrium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1871 TO 1890, ACCORDING TO THE HET SITE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Jevons and Menger publish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Walras and general equilibrium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Marshall's synthesis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MISLEADING NAME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"New Classical economics" is not neoclassical economics.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Econlib, New Classical economists are a twentieth-century current arguing with Keynesians, holding that even the labor market adjusts quickly and that business cycles can be efficient.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theory, about how markets work</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about the theory of value.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SCHOOLS, THREE DIFFERENT ANSWERS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Classical economics</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Production cost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comes from cost, mostly the cost of labor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Neoclassical school</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Subjective utility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emerges where supply meets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Keynesianism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Aggregate demand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economy depends on total spending by households, firms and the 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WHAT YOU JUST READ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value, for neoclassical economics?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Production cost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subjective utility of the buyer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quantity of money in circulation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neoclassical economics </a:t>
            </a:r>
            <a:pPr indent="0" marL="0">
              <a:buNone/>
            </a:pPr>
            <a:r>
              <a:rPr lang="en-US" sz="1700" b="1" dirty="0">
                <a:solidFill>
                  <a:schemeClr val="bg1"/>
                </a:solidFill>
                <a:latin typeface="+mn-lt" pitchFamily="34" charset="0"/>
                <a:ea typeface="+mn-lt" pitchFamily="34" charset="-122"/>
                <a:cs typeface="+mn-lt" pitchFamily="34" charset="-120"/>
              </a:rPr>
              <a:t>recaplica.com/en/economics/neoclassical-economics/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HET · Econlib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Neoclassical Economics: The School Born From the Marginalist Revolution — Recap</dc:title>
  <dc:subject>PptxGenJS Presentation</dc:subject>
  <dc:creator>Recaplica</dc:creator>
  <cp:lastModifiedBy>Recaplica</cp:lastModifiedBy>
  <cp:revision>1</cp:revision>
  <dcterms:created xsi:type="dcterms:W3CDTF">2026-09-23T02:08:03Z</dcterms:created>
  <dcterms:modified xsi:type="dcterms:W3CDTF">2026-09-23T02:08:03Z</dcterms:modified>
</cp:coreProperties>
</file>