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embeddedFontLst>
    <p:embeddedFont>
      <p:font typeface="Bricolage Grotesque"/>
      <p:regular r:id="rId21"/>
      <p:bold r:id="rId22"/>
    </p:embeddedFont>
    <p:embeddedFont>
      <p:font typeface="Atkinson Hyperlegible"/>
      <p:regular r:id="rId23"/>
      <p:bold r:id="rId24"/>
      <p:italic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font" Target="fonts/font1.fntdata"/><Relationship Id="rId22" Type="http://schemas.openxmlformats.org/officeDocument/2006/relationships/font" Target="fonts/font2.fntdata"/><Relationship Id="rId23" Type="http://schemas.openxmlformats.org/officeDocument/2006/relationships/font" Target="fonts/font3.fntdata"/><Relationship Id="rId24" Type="http://schemas.openxmlformats.org/officeDocument/2006/relationships/font" Target="fonts/font4.fntdata"/><Relationship Id="rId2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Same subject, two disciplines: one looks at single markets, the other at the whole country.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Because they're working at two different levels of analysis: the second is microeconomics, the first is macroeconomics. The rest of the Recap unpacks the difference.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Microeconomics looks at individual economic actors, consumers and firms, both when they choose alone and when they interact through the market.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Inflation and GDP are aggregates that describe an entire country or currency area, not a single market: they're the most direct example of what macroeconomics measures.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two disciplines are not the same age: about seven decades separate the founding of microeconomics from the birth of macroeconomics as a distinct field.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Macroeconomic analysis guides the decisions of central banks and governments; microeconomic analysis guides the decisions of firms and the regulation of individual markets.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It's one of the most common myths: adding up individual behaviors on their own doesn't explain how national income, employment and the overall price level come together as a whole.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national income. Second question for the class: who is traditionally credited with founding microeconomics? Answer: Léon Walras, in the early 1870s.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Recap also has the quiz, the flashcards and the concept map.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ECONOMICS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Microeconomics and macroeconomics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Two ways of looking at the economy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HOOK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324506" y="2118208"/>
            <a:ext cx="3849573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097280"/>
            <a:ext cx="7955280" cy="3005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does one headline talk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about '3.2% inflation' and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another about the price of 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single product?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ROUTE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microeconomics studies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Macroeconomic aggregates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When the two disciplines took shape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they connect, and who relies on each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microeconomics studies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Agents, choices, markets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MICROECONOMICS LOOKS AT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Prices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of a single good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Supply and demand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Buyers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and firms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Individual choices in the market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9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Macroeconomic aggregates</a:t>
            </a:r>
            <a:endParaRPr lang="en-US" sz="29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Aggregates, the state, policy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MACROECONOMIC FIGURES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3.2%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euro area inflation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August 2026, Eurostat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+0.5%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Italian GDP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 2025, Istat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When the two disciplines split</a:t>
            </a:r>
            <a:endParaRPr lang="en-US" sz="27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1870s versus 1936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TIMELINE, NOT A SHARED BIRTH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Early 1870s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Walras founds microeconomics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5239512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261104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1936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Keynes's General Theory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Both disciplines endure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Every economics Recap draws on both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they connect, who uses them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Aggregates and individual choices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DIFFERENT AUDIENCES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Microeconomics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WHO USES IT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Firms and regulators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IT'S FOR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Prices and competition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Macroeconomics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WHO USES IT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Central banks and governments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IT'S FOR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Monetary and fiscal policy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One economy, two scales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COMMON MYTH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Adding up markets doesn't give you macroeconomics.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Aggregate income, employment and prices are built from countless individual choices, but macroeconomics studies how they reach equilibrium as a subject of its own,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not as a running total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PUT IT TO THE TEST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Which of these is a typically macroeconomic variable?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price of a single product in a store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national income of an entire country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 household's spending decision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FULL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on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recaplica.com/en/economics/microeconomics-vs-macroeconomics/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Eurostat · Istat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Microeconomics vs Macroeconomics: What's the Difference — Recap</dc:title>
  <dc:subject>PptxGenJS Presentation</dc:subject>
  <dc:creator>Recaplica</dc:creator>
  <cp:lastModifiedBy>Recaplica</cp:lastModifiedBy>
  <cp:revision>1</cp:revision>
  <dcterms:created xsi:type="dcterms:W3CDTF">2026-09-20T19:29:32Z</dcterms:created>
  <dcterms:modified xsi:type="dcterms:W3CDTF">2026-09-20T19:29:32Z</dcterms:modified>
</cp:coreProperties>
</file>