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Mercantilism was the dominant economic doctrine in Western Europe from the 16th to the 18th century: a state grew powerful by selling more abroad than it bought.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mercantilism, exporting more than a country imported helped build up gold and silver, the measure of state power in that system. Both Econlib and OpenStax explain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Britannica Money, none of these three 17th-century figures ever used the term "mercantilism": Adam Smith made it current in 1776, in The Wealth of 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Econlib cites the Navigation Act of 1651 and the Staple Act of 1663 as examples of English protectionism. In the same period, as French finance minister, Colbert raised tariffs on foreign goods and banned the import of some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describes the mercantilist premise of world wealth as a fixed quantity of gold and silver, a zero-sum view. Econlib reports Adam Smith's opposing position, that trade, when free, benefits both parties.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Mun, Jean-Baptiste Colbert, and Antonio Serra applied these practices in the 17th century, each in his own country, without ever using the word "mercantilism" to describe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Britannica Money describes how the mercantilist system produced monopoly trading companies and how commercial rivalry between European states turned into military rivalry; colonists practiced widespread smuggling, and mercantile restrictions were among the factors that contributed to the American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exporting more than importing, to build up gold and silver. Second question, who made the term "mercantilism" current, and in which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Mercantilism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was and how the system worked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17TH-CENTURY QUESTION</a:t>
            </a:r>
            <a:endParaRPr lang="en-US" sz="1300" dirty="0"/>
          </a:p>
        </p:txBody>
      </p:sp>
      <p:sp>
        <p:nvSpPr>
          <p:cNvPr id="3" name="Shape 1"/>
          <p:cNvSpPr/>
          <p:nvPr/>
        </p:nvSpPr>
        <p:spPr>
          <a:xfrm>
            <a:off x="3325317" y="1737208"/>
            <a:ext cx="49884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 favorable balance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trade make a state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stronger?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MERCANTILISM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definition and the name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state's tools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Mercantilism in the colonies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critique and the decline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17TH-CENTURY PUBLICISTS OF MERCANTILISM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Thomas Mun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England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Publicist, never used the word "mercantilism"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Jean-Baptiste Colbert</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France, 1661-1683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Finance minister, protectionist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Serra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Italy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Publicist, never used the word "mercantilism"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ENGLISH AND FRENCH PROTECTIONIST LAWS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Navigation Act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Staple Act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1661-1683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Colbert, tariffs in France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OPPOSING VIEWS OF TRADE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Mercantilism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WEALTH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measured in gold and silver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TRADE BETWEEN STATES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side's gain, the other's loss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Adam Smith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WEALTH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Grows with production and trade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TRADE BETWEEN STATES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Beneficial to both sides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Smith argued trade rewards both sides, not just the stronger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NAME CAME LATER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Nobody who practiced it called it "mercantilism."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Britannica Money, the 17th-century figures behind the doctrine never used the term "mercantilism":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Adam Smith</a:t>
            </a:r>
            <a:pPr indent="0" marL="0">
              <a:lnSpc>
                <a:spcPct val="125000"/>
              </a:lnSpc>
              <a:buNone/>
            </a:pPr>
            <a:r>
              <a:rPr lang="en-US" sz="1750" dirty="0">
                <a:solidFill>
                  <a:srgbClr val="D8D6CF"/>
                </a:solidFill>
                <a:latin typeface="+mn-lt" pitchFamily="34" charset="0"/>
                <a:ea typeface="+mn-lt" pitchFamily="34" charset="-122"/>
                <a:cs typeface="+mn-lt" pitchFamily="34" charset="-120"/>
              </a:rPr>
              <a:t> made it current in 1776, in The Wealth of Nations, while criticizing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TRADE RIVALRY TO COLONIAL TENSION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Chartered companies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State-granted monopolies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Military rivalry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Grown out of trade rivalry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Smuggling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Toward the Revolution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FAVORABLE BALANCE OF TRADE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mercantilist states mean by a "favorable balance of trade"?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Importing more than they exported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Exporting more than they imported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Keeping imports and exports equal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mercantilism </a:t>
            </a:r>
            <a:pPr indent="0" marL="0">
              <a:buNone/>
            </a:pPr>
            <a:r>
              <a:rPr lang="en-US" sz="1700" b="1" dirty="0">
                <a:solidFill>
                  <a:schemeClr val="bg1"/>
                </a:solidFill>
                <a:latin typeface="+mn-lt" pitchFamily="34" charset="0"/>
                <a:ea typeface="+mn-lt" pitchFamily="34" charset="-122"/>
                <a:cs typeface="+mn-lt" pitchFamily="34" charset="-120"/>
              </a:rPr>
              <a:t>recaplica.com/en/economics/mercantilism/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Money · Econlib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Mercantilism: History, Examples, and Definition — Recap</dc:title>
  <dc:subject>PptxGenJS Presentation</dc:subject>
  <dc:creator>Recaplica</dc:creator>
  <cp:lastModifiedBy>Recaplica</cp:lastModifiedBy>
  <cp:revision>1</cp:revision>
  <dcterms:created xsi:type="dcterms:W3CDTF">2026-09-24T01:04:59Z</dcterms:created>
  <dcterms:modified xsi:type="dcterms:W3CDTF">2026-09-24T01:04:59Z</dcterms:modified>
</cp:coreProperties>
</file>