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model rooted in Kurt Lewin's research on group dynamics in the 1940s, and one of the most cited reference points in organizational change management.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 because the first stage of Lewin's model, unfreeze, gets skipped: without recognizing and communicating why the change is needed, the rest of the organization does not move.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 to understand what Lewin's change model is and how it is used in change management.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unfreeze the organization prepares the ground; in change, new processes or behaviors arrive; in refreeze, that new setup is made stable, so it does not slide back to where it started.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Management Study Guide uses the Nissan restructuring under Carlos Ghosn as a real-world example of the three stages of Lewin's change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subtitle of Lewin's 1947 article refers to "unfreezing, moving and freezing," not "refreezing": what we now call Lewin's model is partly a later reconstruction.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most common criticism of the model, confirmed independently by two industry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criticisms come from Management Study Guide, on top of the ones about linearity and continuous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refreeze, the organization embeds the change into its own culture, as shown by the Nissan case and its performance-based pay. Second question for the class: why, according to Management Study Guide, does the model struggle with radical change? Because it assumes incremental change, not a discontinuous transformation.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Lewin's change model in three stages, the Nissan case and what industry sources criticize, all in the full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Lewin's Change Model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Unfreeze, change, refreeze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98344" y="1737208"/>
            <a:ext cx="52471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so many corporate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transformations fail before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they even start?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LEWIN'S MODEL, IN 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stages of the model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Nissan case, under Ghosn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industry sources criticize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model in practice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OF CHANGE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Unfreeze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Recognizing the need for change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Introducing new processes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Refreeze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Locking in the new setup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NISSAN CASE, STAGE BY STAGE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Unfreeze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Communicating the crisis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Ghosn spells out the severity of the financial crisis and forms cross-functional teams to propose change.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Restructuring operations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Nissan closes plants and cuts costs, while Ghosn communicates progress and involves employees.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Refreeze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Locking in the new culture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Ghosn introduces performance-based pay and open feedback systems to make the change stick.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HISTORICAL DETAIL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Lewin never wrote "refreezing."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was reportedly Lewin's own student,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 Festinger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who coined it in 1950 — so a 2016 historical account reconstructs it; the three-stage version did not become an industry staple until decades later, in the 1980s.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MODEL BUILT FOR TWO STABLE STATES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model assumes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stable, recognizable state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 POINT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new, stable and final state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sources report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continuous and iterative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CONTEXT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Rarely stands still for long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Prosci and BMC both point to this exact gap as the model's main limit.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LIMITS INDUSTRY SOURCES POINT 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very operational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Missing detailed tools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model offers high-level guidance, not precise steps for complex or large-scale change.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 and politics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Dynamics left out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model does not account for power struggles and competing interests inside the organization.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Radical change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Assumes gradual steps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built for incremental change, not for radical or discontinuous transformation.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 REFREEZE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 the refreeze stage?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New processes are introduced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need for change is communicated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new setup is locked into the organization's culture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recaplica.com/en/economics/lewins-change-model/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Prosci · MindTools · BMC · Management Study Guide · David Ing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Lewin's Change Model: What It Is and How It Works — Recap</dc:title>
  <dc:subject>PptxGenJS Presentation</dc:subject>
  <dc:creator>Recaplica</dc:creator>
  <cp:lastModifiedBy>Recaplica</cp:lastModifiedBy>
  <cp:revision>1</cp:revision>
  <dcterms:created xsi:type="dcterms:W3CDTF">2026-09-30T11:51:33Z</dcterms:created>
  <dcterms:modified xsi:type="dcterms:W3CDTF">2026-09-30T11:51:33Z</dcterms:modified>
</cp:coreProperties>
</file>