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 market like any other: businesses are the ones demanding labor, people are the ones supplying it, and the two sides rarely meet perfectly.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part of unemployment — the frictional kind — is baked in: the time it takes to match job seekers with openings. The rest of the Recap covers this and the other causes.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Labor demand is 'derived': businesses don't want labor itself, they want the goods and services that labor produces. Labor supply, instead, comes from each person's own choice between working and having free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Employment touches people's lives deeply: unlike other goods, that's why it's shaped by laws and organizations built to protect workers, and why the real market drifts from pure competition.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Frictional unemployment comes from delays in matching job seekers with employers; structural unemployment comes from a mismatch between the skills available and what businesses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Cyclical unemployment tracks the broader economy; technological unemployment comes from machines replacing human labor.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July 2026 Italy had a lower unemployment rate than both the European Union and the euro area; these are provisional, seasonally adjusted figures, consistent between ISTAT and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mix-up: ISTAT's unemployment rate is calculated only over employed people plus job seekers, never over a country's entire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Labor Market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Supply, demand, unemployment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4874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unemployment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 hit zero, even in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healthy economy?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labor demand and supply meet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types of unemployment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SIDES OF THE LABOR MARKET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Demand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produce goods and services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Supply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Weighing work against leisure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sides want different things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 FROM THE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Imperfect information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Gaps and distance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 seekers and employers don't find each other right away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 power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Bargaining imbalances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 players can move wages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Rigidities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Laws, contracts, unions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that protect workers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TIME AND SKILLS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Frictional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Information gaps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short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mismatch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long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wait time changes with the cause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THE CYCLE AND TECHNOLOGY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Cyclical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downturns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business cycle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production techniques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Machines replace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reduce the number of jobs available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AS OF JULY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Italy, provisional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and Eurostat agree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is calculated over the labor force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Anyone who has stopped looking for work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inactive and drops out of the count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recaplica.com/en/economics/labor-market/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Market: How Supply, Demand and Unemployment Work — Recap</dc:title>
  <dc:subject>PptxGenJS Presentation</dc:subject>
  <dc:creator>Recaplica</dc:creator>
  <cp:lastModifiedBy>Recaplica</cp:lastModifiedBy>
  <cp:revision>1</cp:revision>
  <dcterms:created xsi:type="dcterms:W3CDTF">2026-09-24T02:08:41Z</dcterms:created>
  <dcterms:modified xsi:type="dcterms:W3CDTF">2026-09-24T02:08:41Z</dcterms:modified>
</cp:coreProperties>
</file>